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6" r:id="rId2"/>
    <p:sldId id="290" r:id="rId3"/>
    <p:sldId id="1645" r:id="rId4"/>
    <p:sldId id="1646" r:id="rId5"/>
    <p:sldId id="1647" r:id="rId6"/>
    <p:sldId id="1649" r:id="rId7"/>
    <p:sldId id="1644" r:id="rId8"/>
    <p:sldId id="1648" r:id="rId9"/>
    <p:sldId id="289" r:id="rId10"/>
    <p:sldId id="1652" r:id="rId11"/>
    <p:sldId id="1656" r:id="rId12"/>
    <p:sldId id="1655" r:id="rId13"/>
    <p:sldId id="1660" r:id="rId14"/>
    <p:sldId id="1661" r:id="rId15"/>
    <p:sldId id="708" r:id="rId16"/>
    <p:sldId id="767" r:id="rId17"/>
    <p:sldId id="758" r:id="rId18"/>
    <p:sldId id="1659" r:id="rId19"/>
    <p:sldId id="791" r:id="rId20"/>
    <p:sldId id="1658" r:id="rId21"/>
    <p:sldId id="710" r:id="rId22"/>
    <p:sldId id="1657" r:id="rId23"/>
    <p:sldId id="1651" r:id="rId24"/>
    <p:sldId id="712" r:id="rId25"/>
    <p:sldId id="722" r:id="rId26"/>
    <p:sldId id="716" r:id="rId27"/>
    <p:sldId id="717" r:id="rId28"/>
    <p:sldId id="282" r:id="rId29"/>
    <p:sldId id="277" r:id="rId30"/>
    <p:sldId id="278" r:id="rId31"/>
    <p:sldId id="279" r:id="rId32"/>
    <p:sldId id="280" r:id="rId33"/>
    <p:sldId id="281" r:id="rId34"/>
  </p:sldIdLst>
  <p:sldSz cx="12192000" cy="6858000"/>
  <p:notesSz cx="6669088" cy="987266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6A183-753A-48E3-B7F5-3DC6559D22DB}"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9BE0B724-7D52-48F9-ACE2-23C867619028}">
      <dgm:prSet/>
      <dgm:spPr/>
      <dgm:t>
        <a:bodyPr/>
        <a:lstStyle/>
        <a:p>
          <a:r>
            <a:rPr lang="en-US" dirty="0" err="1"/>
            <a:t>Januari</a:t>
          </a:r>
          <a:r>
            <a:rPr lang="en-US" dirty="0"/>
            <a:t> 		</a:t>
          </a:r>
          <a:r>
            <a:rPr lang="en-US" dirty="0" err="1"/>
            <a:t>Sommerjobb</a:t>
          </a:r>
          <a:endParaRPr lang="en-US" dirty="0"/>
        </a:p>
      </dgm:t>
    </dgm:pt>
    <dgm:pt modelId="{11143F60-FFC8-4AD5-8A33-78093426CFB8}" type="parTrans" cxnId="{3FB73B87-F48E-4191-B748-AB2594C07F59}">
      <dgm:prSet/>
      <dgm:spPr/>
      <dgm:t>
        <a:bodyPr/>
        <a:lstStyle/>
        <a:p>
          <a:endParaRPr lang="en-US"/>
        </a:p>
      </dgm:t>
    </dgm:pt>
    <dgm:pt modelId="{8A50F97A-ED8B-4CF7-8248-1258D9BA3E50}" type="sibTrans" cxnId="{3FB73B87-F48E-4191-B748-AB2594C07F59}">
      <dgm:prSet/>
      <dgm:spPr/>
      <dgm:t>
        <a:bodyPr/>
        <a:lstStyle/>
        <a:p>
          <a:endParaRPr lang="en-US"/>
        </a:p>
      </dgm:t>
    </dgm:pt>
    <dgm:pt modelId="{A56F7359-C881-4D19-A851-B3E54A3CD7CB}">
      <dgm:prSet/>
      <dgm:spPr/>
      <dgm:t>
        <a:bodyPr/>
        <a:lstStyle/>
        <a:p>
          <a:r>
            <a:rPr lang="en-US" dirty="0" err="1"/>
            <a:t>Februari</a:t>
          </a:r>
          <a:r>
            <a:rPr lang="en-US" dirty="0"/>
            <a:t>		</a:t>
          </a:r>
          <a:r>
            <a:rPr lang="en-US" dirty="0" err="1"/>
            <a:t>Dåp</a:t>
          </a:r>
          <a:r>
            <a:rPr lang="en-US" dirty="0"/>
            <a:t>, </a:t>
          </a:r>
          <a:r>
            <a:rPr lang="en-US" dirty="0" err="1"/>
            <a:t>pilegrimsvandring</a:t>
          </a:r>
          <a:endParaRPr lang="en-US" dirty="0"/>
        </a:p>
      </dgm:t>
    </dgm:pt>
    <dgm:pt modelId="{D6408496-DB76-4726-93C8-DA783472E122}" type="parTrans" cxnId="{DA040C7F-9E1C-4FD4-AE81-310DCAC13206}">
      <dgm:prSet/>
      <dgm:spPr/>
      <dgm:t>
        <a:bodyPr/>
        <a:lstStyle/>
        <a:p>
          <a:endParaRPr lang="en-US"/>
        </a:p>
      </dgm:t>
    </dgm:pt>
    <dgm:pt modelId="{DDCAA0CC-C540-4EC9-81FB-E9177516C933}" type="sibTrans" cxnId="{DA040C7F-9E1C-4FD4-AE81-310DCAC13206}">
      <dgm:prSet/>
      <dgm:spPr/>
      <dgm:t>
        <a:bodyPr/>
        <a:lstStyle/>
        <a:p>
          <a:endParaRPr lang="en-US"/>
        </a:p>
      </dgm:t>
    </dgm:pt>
    <dgm:pt modelId="{7A6EE8FD-34C0-4F6F-88DA-CACC617AF68E}">
      <dgm:prSet/>
      <dgm:spPr/>
      <dgm:t>
        <a:bodyPr/>
        <a:lstStyle/>
        <a:p>
          <a:r>
            <a:rPr lang="en-US" dirty="0"/>
            <a:t>Mars		</a:t>
          </a:r>
          <a:r>
            <a:rPr lang="en-US" dirty="0" err="1"/>
            <a:t>Faste</a:t>
          </a:r>
          <a:r>
            <a:rPr lang="en-US" dirty="0"/>
            <a:t>, </a:t>
          </a:r>
          <a:r>
            <a:rPr lang="en-US" dirty="0" err="1"/>
            <a:t>påske</a:t>
          </a:r>
          <a:endParaRPr lang="en-US" dirty="0"/>
        </a:p>
      </dgm:t>
    </dgm:pt>
    <dgm:pt modelId="{0931140A-E628-4356-B8CF-3898A70E1222}" type="parTrans" cxnId="{9F374633-8867-455F-B536-0607D35A2A26}">
      <dgm:prSet/>
      <dgm:spPr/>
      <dgm:t>
        <a:bodyPr/>
        <a:lstStyle/>
        <a:p>
          <a:endParaRPr lang="en-US"/>
        </a:p>
      </dgm:t>
    </dgm:pt>
    <dgm:pt modelId="{FB0C525C-E596-40B7-B6E9-0C8A6E1F8F1F}" type="sibTrans" cxnId="{9F374633-8867-455F-B536-0607D35A2A26}">
      <dgm:prSet/>
      <dgm:spPr/>
      <dgm:t>
        <a:bodyPr/>
        <a:lstStyle/>
        <a:p>
          <a:endParaRPr lang="en-US"/>
        </a:p>
      </dgm:t>
    </dgm:pt>
    <dgm:pt modelId="{D9456360-EA10-4F32-8ED2-86FBE9C9F5B2}">
      <dgm:prSet/>
      <dgm:spPr/>
      <dgm:t>
        <a:bodyPr/>
        <a:lstStyle/>
        <a:p>
          <a:r>
            <a:rPr lang="en-US" dirty="0"/>
            <a:t>April 		</a:t>
          </a:r>
          <a:r>
            <a:rPr lang="en-US" dirty="0" err="1"/>
            <a:t>Konfirmasjon</a:t>
          </a:r>
          <a:endParaRPr lang="en-US" dirty="0"/>
        </a:p>
      </dgm:t>
    </dgm:pt>
    <dgm:pt modelId="{CEC255D6-FEBE-4294-9A07-1F77925D5922}" type="parTrans" cxnId="{5F0274EC-FF03-4412-9CFE-D67C813C03C8}">
      <dgm:prSet/>
      <dgm:spPr/>
      <dgm:t>
        <a:bodyPr/>
        <a:lstStyle/>
        <a:p>
          <a:endParaRPr lang="en-US"/>
        </a:p>
      </dgm:t>
    </dgm:pt>
    <dgm:pt modelId="{B081B3E9-D3EE-4FB4-861C-B34864EF15B0}" type="sibTrans" cxnId="{5F0274EC-FF03-4412-9CFE-D67C813C03C8}">
      <dgm:prSet/>
      <dgm:spPr/>
      <dgm:t>
        <a:bodyPr/>
        <a:lstStyle/>
        <a:p>
          <a:endParaRPr lang="en-US"/>
        </a:p>
      </dgm:t>
    </dgm:pt>
    <dgm:pt modelId="{1917A929-A5B3-49E3-A3E6-A9455EC3166F}">
      <dgm:prSet/>
      <dgm:spPr/>
      <dgm:t>
        <a:bodyPr/>
        <a:lstStyle/>
        <a:p>
          <a:r>
            <a:rPr lang="en-US" dirty="0"/>
            <a:t>Maj		Kristi </a:t>
          </a:r>
          <a:r>
            <a:rPr lang="en-US" dirty="0" err="1"/>
            <a:t>himmelfart</a:t>
          </a:r>
          <a:r>
            <a:rPr lang="en-US" dirty="0"/>
            <a:t>, </a:t>
          </a:r>
          <a:r>
            <a:rPr lang="en-US" dirty="0" err="1"/>
            <a:t>bryllupp</a:t>
          </a:r>
          <a:r>
            <a:rPr lang="en-US" dirty="0"/>
            <a:t>, </a:t>
          </a:r>
          <a:r>
            <a:rPr lang="en-US" dirty="0" err="1"/>
            <a:t>pinse</a:t>
          </a:r>
          <a:endParaRPr lang="en-US" dirty="0"/>
        </a:p>
      </dgm:t>
    </dgm:pt>
    <dgm:pt modelId="{2F436350-242D-487F-AF39-53A92835404F}" type="parTrans" cxnId="{DF7D2C19-20A3-4F81-A95C-BB086F249567}">
      <dgm:prSet/>
      <dgm:spPr/>
      <dgm:t>
        <a:bodyPr/>
        <a:lstStyle/>
        <a:p>
          <a:endParaRPr lang="en-US"/>
        </a:p>
      </dgm:t>
    </dgm:pt>
    <dgm:pt modelId="{D63548F6-CDA4-4C00-B610-51D3AEA0B8F6}" type="sibTrans" cxnId="{DF7D2C19-20A3-4F81-A95C-BB086F249567}">
      <dgm:prSet/>
      <dgm:spPr/>
      <dgm:t>
        <a:bodyPr/>
        <a:lstStyle/>
        <a:p>
          <a:endParaRPr lang="en-US"/>
        </a:p>
      </dgm:t>
    </dgm:pt>
    <dgm:pt modelId="{2D3F0447-8C4E-4910-B32C-667DA160598A}">
      <dgm:prSet/>
      <dgm:spPr/>
      <dgm:t>
        <a:bodyPr/>
        <a:lstStyle/>
        <a:p>
          <a:r>
            <a:rPr lang="en-US" dirty="0" err="1"/>
            <a:t>Juni</a:t>
          </a:r>
          <a:r>
            <a:rPr lang="en-US" dirty="0"/>
            <a:t>/</a:t>
          </a:r>
          <a:r>
            <a:rPr lang="en-US" dirty="0" err="1"/>
            <a:t>juli</a:t>
          </a:r>
          <a:r>
            <a:rPr lang="en-US" dirty="0"/>
            <a:t> 		Kirker, </a:t>
          </a:r>
          <a:r>
            <a:rPr lang="en-US" dirty="0" err="1"/>
            <a:t>pielgrim</a:t>
          </a:r>
          <a:r>
            <a:rPr lang="en-US" dirty="0"/>
            <a:t> og </a:t>
          </a:r>
          <a:r>
            <a:rPr lang="en-US" dirty="0" err="1"/>
            <a:t>kulturarv</a:t>
          </a:r>
          <a:endParaRPr lang="en-US" dirty="0"/>
        </a:p>
      </dgm:t>
    </dgm:pt>
    <dgm:pt modelId="{5F2E339B-C4DA-4A11-A015-B79B6804708E}" type="parTrans" cxnId="{13301411-A922-4C81-A230-9810048EF839}">
      <dgm:prSet/>
      <dgm:spPr/>
      <dgm:t>
        <a:bodyPr/>
        <a:lstStyle/>
        <a:p>
          <a:endParaRPr lang="en-US"/>
        </a:p>
      </dgm:t>
    </dgm:pt>
    <dgm:pt modelId="{8B8B75D4-F1BB-4698-89EA-A5AE63F7B54F}" type="sibTrans" cxnId="{13301411-A922-4C81-A230-9810048EF839}">
      <dgm:prSet/>
      <dgm:spPr/>
      <dgm:t>
        <a:bodyPr/>
        <a:lstStyle/>
        <a:p>
          <a:endParaRPr lang="en-US"/>
        </a:p>
      </dgm:t>
    </dgm:pt>
    <dgm:pt modelId="{6EDE9BCF-062E-4F29-ABEF-8132029595F9}">
      <dgm:prSet/>
      <dgm:spPr/>
      <dgm:t>
        <a:bodyPr/>
        <a:lstStyle/>
        <a:p>
          <a:r>
            <a:rPr lang="en-US" dirty="0" err="1"/>
            <a:t>Augusti</a:t>
          </a:r>
          <a:r>
            <a:rPr lang="en-US" dirty="0"/>
            <a:t>		</a:t>
          </a:r>
          <a:r>
            <a:rPr lang="en-US" dirty="0" err="1"/>
            <a:t>Konfirmasjon</a:t>
          </a:r>
          <a:r>
            <a:rPr lang="en-US" dirty="0"/>
            <a:t>, </a:t>
          </a:r>
          <a:r>
            <a:rPr lang="en-US" dirty="0" err="1"/>
            <a:t>kor</a:t>
          </a:r>
          <a:r>
            <a:rPr lang="en-US" dirty="0"/>
            <a:t>, </a:t>
          </a:r>
          <a:r>
            <a:rPr lang="en-US" dirty="0" err="1"/>
            <a:t>barnetilbud</a:t>
          </a:r>
          <a:endParaRPr lang="en-US" dirty="0"/>
        </a:p>
      </dgm:t>
    </dgm:pt>
    <dgm:pt modelId="{BD86C10E-8092-4DE2-AA6B-0BD0BC7920FB}" type="parTrans" cxnId="{07BA0510-D700-4050-A9C2-1976F6D55A16}">
      <dgm:prSet/>
      <dgm:spPr/>
      <dgm:t>
        <a:bodyPr/>
        <a:lstStyle/>
        <a:p>
          <a:endParaRPr lang="en-US"/>
        </a:p>
      </dgm:t>
    </dgm:pt>
    <dgm:pt modelId="{35830D4E-512E-42BC-808B-BF6B543ABBC4}" type="sibTrans" cxnId="{07BA0510-D700-4050-A9C2-1976F6D55A16}">
      <dgm:prSet/>
      <dgm:spPr/>
      <dgm:t>
        <a:bodyPr/>
        <a:lstStyle/>
        <a:p>
          <a:endParaRPr lang="en-US"/>
        </a:p>
      </dgm:t>
    </dgm:pt>
    <dgm:pt modelId="{01E1B7B3-B5D2-400D-9505-C90A1BCDAD2B}">
      <dgm:prSet/>
      <dgm:spPr/>
      <dgm:t>
        <a:bodyPr/>
        <a:lstStyle/>
        <a:p>
          <a:r>
            <a:rPr lang="en-US" dirty="0"/>
            <a:t>September     </a:t>
          </a:r>
          <a:r>
            <a:rPr lang="en-US" dirty="0" err="1"/>
            <a:t>feire</a:t>
          </a:r>
          <a:r>
            <a:rPr lang="en-US" dirty="0"/>
            <a:t> </a:t>
          </a:r>
          <a:r>
            <a:rPr lang="en-US" dirty="0" err="1"/>
            <a:t>jul</a:t>
          </a:r>
          <a:endParaRPr lang="en-US" dirty="0"/>
        </a:p>
      </dgm:t>
    </dgm:pt>
    <dgm:pt modelId="{5C955331-BC3D-4D32-A440-49E273E1340C}" type="parTrans" cxnId="{8F3CA406-ABF9-44F5-AB39-DE4145CF567D}">
      <dgm:prSet/>
      <dgm:spPr/>
      <dgm:t>
        <a:bodyPr/>
        <a:lstStyle/>
        <a:p>
          <a:endParaRPr lang="en-US"/>
        </a:p>
      </dgm:t>
    </dgm:pt>
    <dgm:pt modelId="{285349AE-750A-4C97-9375-58C993F0266E}" type="sibTrans" cxnId="{8F3CA406-ABF9-44F5-AB39-DE4145CF567D}">
      <dgm:prSet/>
      <dgm:spPr/>
      <dgm:t>
        <a:bodyPr/>
        <a:lstStyle/>
        <a:p>
          <a:endParaRPr lang="en-US"/>
        </a:p>
      </dgm:t>
    </dgm:pt>
    <dgm:pt modelId="{A8C8F44C-1B6D-469D-BAAF-BD488DEA6146}">
      <dgm:prSet/>
      <dgm:spPr/>
      <dgm:t>
        <a:bodyPr/>
        <a:lstStyle/>
        <a:p>
          <a:r>
            <a:rPr lang="en-US" dirty="0" err="1"/>
            <a:t>Oktober</a:t>
          </a:r>
          <a:r>
            <a:rPr lang="en-US" dirty="0"/>
            <a:t> 		</a:t>
          </a:r>
          <a:r>
            <a:rPr lang="en-US" dirty="0" err="1"/>
            <a:t>Begravelser</a:t>
          </a:r>
          <a:r>
            <a:rPr lang="en-US" dirty="0"/>
            <a:t>, </a:t>
          </a:r>
          <a:r>
            <a:rPr lang="en-US" dirty="0" err="1"/>
            <a:t>allehelgen</a:t>
          </a:r>
          <a:r>
            <a:rPr lang="en-US" dirty="0"/>
            <a:t>, </a:t>
          </a:r>
          <a:br>
            <a:rPr lang="en-US" dirty="0"/>
          </a:br>
          <a:r>
            <a:rPr lang="en-US" dirty="0"/>
            <a:t>			</a:t>
          </a:r>
          <a:r>
            <a:rPr lang="en-US" dirty="0" err="1"/>
            <a:t>finne</a:t>
          </a:r>
          <a:r>
            <a:rPr lang="en-US" dirty="0"/>
            <a:t> graven</a:t>
          </a:r>
        </a:p>
      </dgm:t>
    </dgm:pt>
    <dgm:pt modelId="{8B7AFC98-2404-4501-9E06-1EB6A2773F30}" type="parTrans" cxnId="{06CD2A58-7476-43D6-9033-934163E6AAFB}">
      <dgm:prSet/>
      <dgm:spPr/>
      <dgm:t>
        <a:bodyPr/>
        <a:lstStyle/>
        <a:p>
          <a:endParaRPr lang="en-US"/>
        </a:p>
      </dgm:t>
    </dgm:pt>
    <dgm:pt modelId="{453B19B0-6A66-4177-9AB8-81789BB9705D}" type="sibTrans" cxnId="{06CD2A58-7476-43D6-9033-934163E6AAFB}">
      <dgm:prSet/>
      <dgm:spPr/>
      <dgm:t>
        <a:bodyPr/>
        <a:lstStyle/>
        <a:p>
          <a:endParaRPr lang="en-US"/>
        </a:p>
      </dgm:t>
    </dgm:pt>
    <dgm:pt modelId="{398067D0-589C-4F42-86A9-5CE5444B8E56}">
      <dgm:prSet/>
      <dgm:spPr/>
      <dgm:t>
        <a:bodyPr/>
        <a:lstStyle/>
        <a:p>
          <a:r>
            <a:rPr lang="en-US"/>
            <a:t>November 	Advent, Lucia</a:t>
          </a:r>
        </a:p>
      </dgm:t>
    </dgm:pt>
    <dgm:pt modelId="{CC470169-DB3F-4B17-85EF-8E4C5D97DA2A}" type="parTrans" cxnId="{DD14504C-BFF7-47A2-8FF3-DD3FA364D916}">
      <dgm:prSet/>
      <dgm:spPr/>
      <dgm:t>
        <a:bodyPr/>
        <a:lstStyle/>
        <a:p>
          <a:endParaRPr lang="en-US"/>
        </a:p>
      </dgm:t>
    </dgm:pt>
    <dgm:pt modelId="{8E9152A8-53B3-478D-8984-2D0A1A25F2FB}" type="sibTrans" cxnId="{DD14504C-BFF7-47A2-8FF3-DD3FA364D916}">
      <dgm:prSet/>
      <dgm:spPr/>
      <dgm:t>
        <a:bodyPr/>
        <a:lstStyle/>
        <a:p>
          <a:endParaRPr lang="en-US"/>
        </a:p>
      </dgm:t>
    </dgm:pt>
    <dgm:pt modelId="{F27739C4-DA32-4124-B5DB-4E59A73C6797}">
      <dgm:prSet/>
      <dgm:spPr/>
      <dgm:t>
        <a:bodyPr/>
        <a:lstStyle/>
        <a:p>
          <a:r>
            <a:rPr lang="en-US" dirty="0"/>
            <a:t>December 	Jul, </a:t>
          </a:r>
          <a:r>
            <a:rPr lang="en-US" dirty="0" err="1"/>
            <a:t>julekonserter</a:t>
          </a:r>
          <a:r>
            <a:rPr lang="en-US" dirty="0"/>
            <a:t>, </a:t>
          </a:r>
          <a:r>
            <a:rPr lang="en-US" dirty="0" err="1"/>
            <a:t>bryllupp</a:t>
          </a:r>
          <a:endParaRPr lang="en-US" dirty="0"/>
        </a:p>
      </dgm:t>
    </dgm:pt>
    <dgm:pt modelId="{2CDAA317-5868-42CF-AB9C-F7C4A0B2C254}" type="parTrans" cxnId="{BDB9718A-90FA-4EF8-9644-CF47BCDDFAC8}">
      <dgm:prSet/>
      <dgm:spPr/>
      <dgm:t>
        <a:bodyPr/>
        <a:lstStyle/>
        <a:p>
          <a:endParaRPr lang="en-US"/>
        </a:p>
      </dgm:t>
    </dgm:pt>
    <dgm:pt modelId="{E659AB7A-E2CB-4963-9773-EF60795F9565}" type="sibTrans" cxnId="{BDB9718A-90FA-4EF8-9644-CF47BCDDFAC8}">
      <dgm:prSet/>
      <dgm:spPr/>
      <dgm:t>
        <a:bodyPr/>
        <a:lstStyle/>
        <a:p>
          <a:endParaRPr lang="en-US"/>
        </a:p>
      </dgm:t>
    </dgm:pt>
    <dgm:pt modelId="{3A81BFF0-CD62-443F-AA12-7A7E863EF617}" type="pres">
      <dgm:prSet presAssocID="{1E86A183-753A-48E3-B7F5-3DC6559D22DB}" presName="vert0" presStyleCnt="0">
        <dgm:presLayoutVars>
          <dgm:dir/>
          <dgm:animOne val="branch"/>
          <dgm:animLvl val="lvl"/>
        </dgm:presLayoutVars>
      </dgm:prSet>
      <dgm:spPr/>
    </dgm:pt>
    <dgm:pt modelId="{7D2FCB94-23F3-4F4A-993D-45B1A04E5FD9}" type="pres">
      <dgm:prSet presAssocID="{9BE0B724-7D52-48F9-ACE2-23C867619028}" presName="thickLine" presStyleLbl="alignNode1" presStyleIdx="0" presStyleCnt="11"/>
      <dgm:spPr/>
    </dgm:pt>
    <dgm:pt modelId="{4BA47658-1AE8-40CA-8E4D-D4388147BE29}" type="pres">
      <dgm:prSet presAssocID="{9BE0B724-7D52-48F9-ACE2-23C867619028}" presName="horz1" presStyleCnt="0"/>
      <dgm:spPr/>
    </dgm:pt>
    <dgm:pt modelId="{82AD5F1F-45CA-48E6-A63F-98BE1F1A86E6}" type="pres">
      <dgm:prSet presAssocID="{9BE0B724-7D52-48F9-ACE2-23C867619028}" presName="tx1" presStyleLbl="revTx" presStyleIdx="0" presStyleCnt="11"/>
      <dgm:spPr/>
    </dgm:pt>
    <dgm:pt modelId="{4BCD9FF6-3176-4156-8F1F-9E8962791073}" type="pres">
      <dgm:prSet presAssocID="{9BE0B724-7D52-48F9-ACE2-23C867619028}" presName="vert1" presStyleCnt="0"/>
      <dgm:spPr/>
    </dgm:pt>
    <dgm:pt modelId="{66BB2A9A-AB97-4402-A53E-F0920673B6D8}" type="pres">
      <dgm:prSet presAssocID="{A56F7359-C881-4D19-A851-B3E54A3CD7CB}" presName="thickLine" presStyleLbl="alignNode1" presStyleIdx="1" presStyleCnt="11"/>
      <dgm:spPr/>
    </dgm:pt>
    <dgm:pt modelId="{AC94FCF0-B527-4B44-8D69-D01190E82169}" type="pres">
      <dgm:prSet presAssocID="{A56F7359-C881-4D19-A851-B3E54A3CD7CB}" presName="horz1" presStyleCnt="0"/>
      <dgm:spPr/>
    </dgm:pt>
    <dgm:pt modelId="{6F54E1CB-AB27-4E10-8DB1-3A593E621978}" type="pres">
      <dgm:prSet presAssocID="{A56F7359-C881-4D19-A851-B3E54A3CD7CB}" presName="tx1" presStyleLbl="revTx" presStyleIdx="1" presStyleCnt="11"/>
      <dgm:spPr/>
    </dgm:pt>
    <dgm:pt modelId="{EDA5C7CA-A23C-4243-96A4-63B061EE9A34}" type="pres">
      <dgm:prSet presAssocID="{A56F7359-C881-4D19-A851-B3E54A3CD7CB}" presName="vert1" presStyleCnt="0"/>
      <dgm:spPr/>
    </dgm:pt>
    <dgm:pt modelId="{C5B90ACD-1A49-4FB8-B2AE-F9120D9EF892}" type="pres">
      <dgm:prSet presAssocID="{7A6EE8FD-34C0-4F6F-88DA-CACC617AF68E}" presName="thickLine" presStyleLbl="alignNode1" presStyleIdx="2" presStyleCnt="11"/>
      <dgm:spPr/>
    </dgm:pt>
    <dgm:pt modelId="{923F64DF-6185-4548-922F-06B44207FEFD}" type="pres">
      <dgm:prSet presAssocID="{7A6EE8FD-34C0-4F6F-88DA-CACC617AF68E}" presName="horz1" presStyleCnt="0"/>
      <dgm:spPr/>
    </dgm:pt>
    <dgm:pt modelId="{E6E32DF4-AC25-4D16-AB90-21E8A6BA2627}" type="pres">
      <dgm:prSet presAssocID="{7A6EE8FD-34C0-4F6F-88DA-CACC617AF68E}" presName="tx1" presStyleLbl="revTx" presStyleIdx="2" presStyleCnt="11"/>
      <dgm:spPr/>
    </dgm:pt>
    <dgm:pt modelId="{B2898CD1-2530-4CF5-8E92-09F13734AC56}" type="pres">
      <dgm:prSet presAssocID="{7A6EE8FD-34C0-4F6F-88DA-CACC617AF68E}" presName="vert1" presStyleCnt="0"/>
      <dgm:spPr/>
    </dgm:pt>
    <dgm:pt modelId="{4A7D63FB-F236-423A-8215-2E29748977DA}" type="pres">
      <dgm:prSet presAssocID="{D9456360-EA10-4F32-8ED2-86FBE9C9F5B2}" presName="thickLine" presStyleLbl="alignNode1" presStyleIdx="3" presStyleCnt="11"/>
      <dgm:spPr/>
    </dgm:pt>
    <dgm:pt modelId="{3FF48842-D3A4-47C7-A382-6492AABECDF3}" type="pres">
      <dgm:prSet presAssocID="{D9456360-EA10-4F32-8ED2-86FBE9C9F5B2}" presName="horz1" presStyleCnt="0"/>
      <dgm:spPr/>
    </dgm:pt>
    <dgm:pt modelId="{180CA78F-1758-4CD1-A691-C2CA63447573}" type="pres">
      <dgm:prSet presAssocID="{D9456360-EA10-4F32-8ED2-86FBE9C9F5B2}" presName="tx1" presStyleLbl="revTx" presStyleIdx="3" presStyleCnt="11"/>
      <dgm:spPr/>
    </dgm:pt>
    <dgm:pt modelId="{50D41436-A8FE-465C-B62D-38D8B4D12868}" type="pres">
      <dgm:prSet presAssocID="{D9456360-EA10-4F32-8ED2-86FBE9C9F5B2}" presName="vert1" presStyleCnt="0"/>
      <dgm:spPr/>
    </dgm:pt>
    <dgm:pt modelId="{9614E515-DEBB-4013-9EFF-D5037979475E}" type="pres">
      <dgm:prSet presAssocID="{1917A929-A5B3-49E3-A3E6-A9455EC3166F}" presName="thickLine" presStyleLbl="alignNode1" presStyleIdx="4" presStyleCnt="11"/>
      <dgm:spPr/>
    </dgm:pt>
    <dgm:pt modelId="{9DADE5F1-4C94-4459-A8B2-AC80794B0F30}" type="pres">
      <dgm:prSet presAssocID="{1917A929-A5B3-49E3-A3E6-A9455EC3166F}" presName="horz1" presStyleCnt="0"/>
      <dgm:spPr/>
    </dgm:pt>
    <dgm:pt modelId="{17C7DAF6-E46C-4CF6-9F65-7D1741A6F698}" type="pres">
      <dgm:prSet presAssocID="{1917A929-A5B3-49E3-A3E6-A9455EC3166F}" presName="tx1" presStyleLbl="revTx" presStyleIdx="4" presStyleCnt="11"/>
      <dgm:spPr/>
    </dgm:pt>
    <dgm:pt modelId="{9BD2F88D-C794-4EEF-A37A-B0928414DBB2}" type="pres">
      <dgm:prSet presAssocID="{1917A929-A5B3-49E3-A3E6-A9455EC3166F}" presName="vert1" presStyleCnt="0"/>
      <dgm:spPr/>
    </dgm:pt>
    <dgm:pt modelId="{718CFC56-563B-49CC-A2DB-B5F8C546BB46}" type="pres">
      <dgm:prSet presAssocID="{2D3F0447-8C4E-4910-B32C-667DA160598A}" presName="thickLine" presStyleLbl="alignNode1" presStyleIdx="5" presStyleCnt="11"/>
      <dgm:spPr/>
    </dgm:pt>
    <dgm:pt modelId="{6D3697A3-C091-4578-ADE2-0187C51587DE}" type="pres">
      <dgm:prSet presAssocID="{2D3F0447-8C4E-4910-B32C-667DA160598A}" presName="horz1" presStyleCnt="0"/>
      <dgm:spPr/>
    </dgm:pt>
    <dgm:pt modelId="{A8EC47E9-8679-4F64-B665-20E54AB7CB78}" type="pres">
      <dgm:prSet presAssocID="{2D3F0447-8C4E-4910-B32C-667DA160598A}" presName="tx1" presStyleLbl="revTx" presStyleIdx="5" presStyleCnt="11"/>
      <dgm:spPr/>
    </dgm:pt>
    <dgm:pt modelId="{E63CE10E-9736-47EA-86E5-25612A405AAE}" type="pres">
      <dgm:prSet presAssocID="{2D3F0447-8C4E-4910-B32C-667DA160598A}" presName="vert1" presStyleCnt="0"/>
      <dgm:spPr/>
    </dgm:pt>
    <dgm:pt modelId="{0E67231C-3D47-4A62-B91E-8160169F2C60}" type="pres">
      <dgm:prSet presAssocID="{6EDE9BCF-062E-4F29-ABEF-8132029595F9}" presName="thickLine" presStyleLbl="alignNode1" presStyleIdx="6" presStyleCnt="11"/>
      <dgm:spPr/>
    </dgm:pt>
    <dgm:pt modelId="{7D9D623C-248E-4A33-913A-893EC4CACFB0}" type="pres">
      <dgm:prSet presAssocID="{6EDE9BCF-062E-4F29-ABEF-8132029595F9}" presName="horz1" presStyleCnt="0"/>
      <dgm:spPr/>
    </dgm:pt>
    <dgm:pt modelId="{3A302792-19C9-455C-BFDF-CCA7C737CA3A}" type="pres">
      <dgm:prSet presAssocID="{6EDE9BCF-062E-4F29-ABEF-8132029595F9}" presName="tx1" presStyleLbl="revTx" presStyleIdx="6" presStyleCnt="11"/>
      <dgm:spPr/>
    </dgm:pt>
    <dgm:pt modelId="{CE6410E5-F667-49B1-8A94-E2AD7EB6541A}" type="pres">
      <dgm:prSet presAssocID="{6EDE9BCF-062E-4F29-ABEF-8132029595F9}" presName="vert1" presStyleCnt="0"/>
      <dgm:spPr/>
    </dgm:pt>
    <dgm:pt modelId="{29A4E836-815E-4E1A-AA65-34A13DA5E292}" type="pres">
      <dgm:prSet presAssocID="{01E1B7B3-B5D2-400D-9505-C90A1BCDAD2B}" presName="thickLine" presStyleLbl="alignNode1" presStyleIdx="7" presStyleCnt="11"/>
      <dgm:spPr/>
    </dgm:pt>
    <dgm:pt modelId="{A01E60D4-13FC-4125-9412-6668A49CF772}" type="pres">
      <dgm:prSet presAssocID="{01E1B7B3-B5D2-400D-9505-C90A1BCDAD2B}" presName="horz1" presStyleCnt="0"/>
      <dgm:spPr/>
    </dgm:pt>
    <dgm:pt modelId="{256F3864-2AB9-4A05-974A-1029C4140C73}" type="pres">
      <dgm:prSet presAssocID="{01E1B7B3-B5D2-400D-9505-C90A1BCDAD2B}" presName="tx1" presStyleLbl="revTx" presStyleIdx="7" presStyleCnt="11"/>
      <dgm:spPr/>
    </dgm:pt>
    <dgm:pt modelId="{72ADB681-9754-4AF9-B111-DBFD8F267533}" type="pres">
      <dgm:prSet presAssocID="{01E1B7B3-B5D2-400D-9505-C90A1BCDAD2B}" presName="vert1" presStyleCnt="0"/>
      <dgm:spPr/>
    </dgm:pt>
    <dgm:pt modelId="{F8855DC7-42A5-432D-9993-7D2B95A53884}" type="pres">
      <dgm:prSet presAssocID="{A8C8F44C-1B6D-469D-BAAF-BD488DEA6146}" presName="thickLine" presStyleLbl="alignNode1" presStyleIdx="8" presStyleCnt="11"/>
      <dgm:spPr/>
    </dgm:pt>
    <dgm:pt modelId="{5861D868-ABAF-4051-B4C0-12D778335A48}" type="pres">
      <dgm:prSet presAssocID="{A8C8F44C-1B6D-469D-BAAF-BD488DEA6146}" presName="horz1" presStyleCnt="0"/>
      <dgm:spPr/>
    </dgm:pt>
    <dgm:pt modelId="{A3F2B01A-5B1D-4F9D-86BA-B2794784CD14}" type="pres">
      <dgm:prSet presAssocID="{A8C8F44C-1B6D-469D-BAAF-BD488DEA6146}" presName="tx1" presStyleLbl="revTx" presStyleIdx="8" presStyleCnt="11"/>
      <dgm:spPr/>
    </dgm:pt>
    <dgm:pt modelId="{8EC12CB8-A94B-45B9-8A53-8F864FE721B0}" type="pres">
      <dgm:prSet presAssocID="{A8C8F44C-1B6D-469D-BAAF-BD488DEA6146}" presName="vert1" presStyleCnt="0"/>
      <dgm:spPr/>
    </dgm:pt>
    <dgm:pt modelId="{6C6C5333-6D23-4EF6-817C-2A9B19EC9D74}" type="pres">
      <dgm:prSet presAssocID="{398067D0-589C-4F42-86A9-5CE5444B8E56}" presName="thickLine" presStyleLbl="alignNode1" presStyleIdx="9" presStyleCnt="11"/>
      <dgm:spPr/>
    </dgm:pt>
    <dgm:pt modelId="{EEE8B36E-4CC6-4413-AB50-52DE8CDEC8C7}" type="pres">
      <dgm:prSet presAssocID="{398067D0-589C-4F42-86A9-5CE5444B8E56}" presName="horz1" presStyleCnt="0"/>
      <dgm:spPr/>
    </dgm:pt>
    <dgm:pt modelId="{386BB8BD-BAC1-48EC-91FF-5BD0AF844E30}" type="pres">
      <dgm:prSet presAssocID="{398067D0-589C-4F42-86A9-5CE5444B8E56}" presName="tx1" presStyleLbl="revTx" presStyleIdx="9" presStyleCnt="11"/>
      <dgm:spPr/>
    </dgm:pt>
    <dgm:pt modelId="{19EC9A23-1782-4AA1-9AEB-23B494A078A2}" type="pres">
      <dgm:prSet presAssocID="{398067D0-589C-4F42-86A9-5CE5444B8E56}" presName="vert1" presStyleCnt="0"/>
      <dgm:spPr/>
    </dgm:pt>
    <dgm:pt modelId="{1A6C8DEF-DE65-4902-9EE3-10B4B4C841EA}" type="pres">
      <dgm:prSet presAssocID="{F27739C4-DA32-4124-B5DB-4E59A73C6797}" presName="thickLine" presStyleLbl="alignNode1" presStyleIdx="10" presStyleCnt="11"/>
      <dgm:spPr/>
    </dgm:pt>
    <dgm:pt modelId="{9A78D243-4225-4976-8BCD-8D03E42C11BA}" type="pres">
      <dgm:prSet presAssocID="{F27739C4-DA32-4124-B5DB-4E59A73C6797}" presName="horz1" presStyleCnt="0"/>
      <dgm:spPr/>
    </dgm:pt>
    <dgm:pt modelId="{D7682D92-3E03-4D35-B4D4-81AB9F07EEFF}" type="pres">
      <dgm:prSet presAssocID="{F27739C4-DA32-4124-B5DB-4E59A73C6797}" presName="tx1" presStyleLbl="revTx" presStyleIdx="10" presStyleCnt="11"/>
      <dgm:spPr/>
    </dgm:pt>
    <dgm:pt modelId="{63E93A1C-0BB1-4A3F-B81E-5842C079B040}" type="pres">
      <dgm:prSet presAssocID="{F27739C4-DA32-4124-B5DB-4E59A73C6797}" presName="vert1" presStyleCnt="0"/>
      <dgm:spPr/>
    </dgm:pt>
  </dgm:ptLst>
  <dgm:cxnLst>
    <dgm:cxn modelId="{8F3CA406-ABF9-44F5-AB39-DE4145CF567D}" srcId="{1E86A183-753A-48E3-B7F5-3DC6559D22DB}" destId="{01E1B7B3-B5D2-400D-9505-C90A1BCDAD2B}" srcOrd="7" destOrd="0" parTransId="{5C955331-BC3D-4D32-A440-49E273E1340C}" sibTransId="{285349AE-750A-4C97-9375-58C993F0266E}"/>
    <dgm:cxn modelId="{07BA0510-D700-4050-A9C2-1976F6D55A16}" srcId="{1E86A183-753A-48E3-B7F5-3DC6559D22DB}" destId="{6EDE9BCF-062E-4F29-ABEF-8132029595F9}" srcOrd="6" destOrd="0" parTransId="{BD86C10E-8092-4DE2-AA6B-0BD0BC7920FB}" sibTransId="{35830D4E-512E-42BC-808B-BF6B543ABBC4}"/>
    <dgm:cxn modelId="{13301411-A922-4C81-A230-9810048EF839}" srcId="{1E86A183-753A-48E3-B7F5-3DC6559D22DB}" destId="{2D3F0447-8C4E-4910-B32C-667DA160598A}" srcOrd="5" destOrd="0" parTransId="{5F2E339B-C4DA-4A11-A015-B79B6804708E}" sibTransId="{8B8B75D4-F1BB-4698-89EA-A5AE63F7B54F}"/>
    <dgm:cxn modelId="{DF7D2C19-20A3-4F81-A95C-BB086F249567}" srcId="{1E86A183-753A-48E3-B7F5-3DC6559D22DB}" destId="{1917A929-A5B3-49E3-A3E6-A9455EC3166F}" srcOrd="4" destOrd="0" parTransId="{2F436350-242D-487F-AF39-53A92835404F}" sibTransId="{D63548F6-CDA4-4C00-B610-51D3AEA0B8F6}"/>
    <dgm:cxn modelId="{1FA1CC2F-60AB-4EF5-B2C8-AFA119F05DA6}" type="presOf" srcId="{A56F7359-C881-4D19-A851-B3E54A3CD7CB}" destId="{6F54E1CB-AB27-4E10-8DB1-3A593E621978}" srcOrd="0" destOrd="0" presId="urn:microsoft.com/office/officeart/2008/layout/LinedList"/>
    <dgm:cxn modelId="{9F374633-8867-455F-B536-0607D35A2A26}" srcId="{1E86A183-753A-48E3-B7F5-3DC6559D22DB}" destId="{7A6EE8FD-34C0-4F6F-88DA-CACC617AF68E}" srcOrd="2" destOrd="0" parTransId="{0931140A-E628-4356-B8CF-3898A70E1222}" sibTransId="{FB0C525C-E596-40B7-B6E9-0C8A6E1F8F1F}"/>
    <dgm:cxn modelId="{2FD50A40-56A0-4C62-9350-F1E6B1BE89BE}" type="presOf" srcId="{9BE0B724-7D52-48F9-ACE2-23C867619028}" destId="{82AD5F1F-45CA-48E6-A63F-98BE1F1A86E6}" srcOrd="0" destOrd="0" presId="urn:microsoft.com/office/officeart/2008/layout/LinedList"/>
    <dgm:cxn modelId="{9DDD365D-EAE6-4AE8-9106-4267DD01F24C}" type="presOf" srcId="{1917A929-A5B3-49E3-A3E6-A9455EC3166F}" destId="{17C7DAF6-E46C-4CF6-9F65-7D1741A6F698}" srcOrd="0" destOrd="0" presId="urn:microsoft.com/office/officeart/2008/layout/LinedList"/>
    <dgm:cxn modelId="{AF0D1263-BADA-4795-B5ED-692D635E988C}" type="presOf" srcId="{A8C8F44C-1B6D-469D-BAAF-BD488DEA6146}" destId="{A3F2B01A-5B1D-4F9D-86BA-B2794784CD14}" srcOrd="0" destOrd="0" presId="urn:microsoft.com/office/officeart/2008/layout/LinedList"/>
    <dgm:cxn modelId="{DD14504C-BFF7-47A2-8FF3-DD3FA364D916}" srcId="{1E86A183-753A-48E3-B7F5-3DC6559D22DB}" destId="{398067D0-589C-4F42-86A9-5CE5444B8E56}" srcOrd="9" destOrd="0" parTransId="{CC470169-DB3F-4B17-85EF-8E4C5D97DA2A}" sibTransId="{8E9152A8-53B3-478D-8984-2D0A1A25F2FB}"/>
    <dgm:cxn modelId="{06CD2A58-7476-43D6-9033-934163E6AAFB}" srcId="{1E86A183-753A-48E3-B7F5-3DC6559D22DB}" destId="{A8C8F44C-1B6D-469D-BAAF-BD488DEA6146}" srcOrd="8" destOrd="0" parTransId="{8B7AFC98-2404-4501-9E06-1EB6A2773F30}" sibTransId="{453B19B0-6A66-4177-9AB8-81789BB9705D}"/>
    <dgm:cxn modelId="{DA040C7F-9E1C-4FD4-AE81-310DCAC13206}" srcId="{1E86A183-753A-48E3-B7F5-3DC6559D22DB}" destId="{A56F7359-C881-4D19-A851-B3E54A3CD7CB}" srcOrd="1" destOrd="0" parTransId="{D6408496-DB76-4726-93C8-DA783472E122}" sibTransId="{DDCAA0CC-C540-4EC9-81FB-E9177516C933}"/>
    <dgm:cxn modelId="{058BCB85-9AAC-4E18-AE91-C6B799C031E9}" type="presOf" srcId="{2D3F0447-8C4E-4910-B32C-667DA160598A}" destId="{A8EC47E9-8679-4F64-B665-20E54AB7CB78}" srcOrd="0" destOrd="0" presId="urn:microsoft.com/office/officeart/2008/layout/LinedList"/>
    <dgm:cxn modelId="{3FB73B87-F48E-4191-B748-AB2594C07F59}" srcId="{1E86A183-753A-48E3-B7F5-3DC6559D22DB}" destId="{9BE0B724-7D52-48F9-ACE2-23C867619028}" srcOrd="0" destOrd="0" parTransId="{11143F60-FFC8-4AD5-8A33-78093426CFB8}" sibTransId="{8A50F97A-ED8B-4CF7-8248-1258D9BA3E50}"/>
    <dgm:cxn modelId="{BDB9718A-90FA-4EF8-9644-CF47BCDDFAC8}" srcId="{1E86A183-753A-48E3-B7F5-3DC6559D22DB}" destId="{F27739C4-DA32-4124-B5DB-4E59A73C6797}" srcOrd="10" destOrd="0" parTransId="{2CDAA317-5868-42CF-AB9C-F7C4A0B2C254}" sibTransId="{E659AB7A-E2CB-4963-9773-EF60795F9565}"/>
    <dgm:cxn modelId="{E911F795-8408-488D-9852-DF2FC9ADF351}" type="presOf" srcId="{D9456360-EA10-4F32-8ED2-86FBE9C9F5B2}" destId="{180CA78F-1758-4CD1-A691-C2CA63447573}" srcOrd="0" destOrd="0" presId="urn:microsoft.com/office/officeart/2008/layout/LinedList"/>
    <dgm:cxn modelId="{AA583797-EEFC-46B4-8A33-B76889075FC2}" type="presOf" srcId="{F27739C4-DA32-4124-B5DB-4E59A73C6797}" destId="{D7682D92-3E03-4D35-B4D4-81AB9F07EEFF}" srcOrd="0" destOrd="0" presId="urn:microsoft.com/office/officeart/2008/layout/LinedList"/>
    <dgm:cxn modelId="{2E3864AB-0890-423E-854C-921631896E45}" type="presOf" srcId="{1E86A183-753A-48E3-B7F5-3DC6559D22DB}" destId="{3A81BFF0-CD62-443F-AA12-7A7E863EF617}" srcOrd="0" destOrd="0" presId="urn:microsoft.com/office/officeart/2008/layout/LinedList"/>
    <dgm:cxn modelId="{29D356BD-7027-45F0-91C7-7EAB1B46A317}" type="presOf" srcId="{7A6EE8FD-34C0-4F6F-88DA-CACC617AF68E}" destId="{E6E32DF4-AC25-4D16-AB90-21E8A6BA2627}" srcOrd="0" destOrd="0" presId="urn:microsoft.com/office/officeart/2008/layout/LinedList"/>
    <dgm:cxn modelId="{912B27D2-7CF7-4C2E-9531-126FDB88D74F}" type="presOf" srcId="{6EDE9BCF-062E-4F29-ABEF-8132029595F9}" destId="{3A302792-19C9-455C-BFDF-CCA7C737CA3A}" srcOrd="0" destOrd="0" presId="urn:microsoft.com/office/officeart/2008/layout/LinedList"/>
    <dgm:cxn modelId="{A0C65ED5-B5A0-4FA2-8778-42D36ED134F0}" type="presOf" srcId="{01E1B7B3-B5D2-400D-9505-C90A1BCDAD2B}" destId="{256F3864-2AB9-4A05-974A-1029C4140C73}" srcOrd="0" destOrd="0" presId="urn:microsoft.com/office/officeart/2008/layout/LinedList"/>
    <dgm:cxn modelId="{6B7A74DD-E33C-4663-B469-0640783114CB}" type="presOf" srcId="{398067D0-589C-4F42-86A9-5CE5444B8E56}" destId="{386BB8BD-BAC1-48EC-91FF-5BD0AF844E30}" srcOrd="0" destOrd="0" presId="urn:microsoft.com/office/officeart/2008/layout/LinedList"/>
    <dgm:cxn modelId="{5F0274EC-FF03-4412-9CFE-D67C813C03C8}" srcId="{1E86A183-753A-48E3-B7F5-3DC6559D22DB}" destId="{D9456360-EA10-4F32-8ED2-86FBE9C9F5B2}" srcOrd="3" destOrd="0" parTransId="{CEC255D6-FEBE-4294-9A07-1F77925D5922}" sibTransId="{B081B3E9-D3EE-4FB4-861C-B34864EF15B0}"/>
    <dgm:cxn modelId="{A896B50D-E7EC-4851-9B65-76979C7B2B79}" type="presParOf" srcId="{3A81BFF0-CD62-443F-AA12-7A7E863EF617}" destId="{7D2FCB94-23F3-4F4A-993D-45B1A04E5FD9}" srcOrd="0" destOrd="0" presId="urn:microsoft.com/office/officeart/2008/layout/LinedList"/>
    <dgm:cxn modelId="{CA7B642B-837E-4EFE-A643-2C9FB3FAFC33}" type="presParOf" srcId="{3A81BFF0-CD62-443F-AA12-7A7E863EF617}" destId="{4BA47658-1AE8-40CA-8E4D-D4388147BE29}" srcOrd="1" destOrd="0" presId="urn:microsoft.com/office/officeart/2008/layout/LinedList"/>
    <dgm:cxn modelId="{7A5C1AA6-547B-45E7-879F-CF4F7CB18392}" type="presParOf" srcId="{4BA47658-1AE8-40CA-8E4D-D4388147BE29}" destId="{82AD5F1F-45CA-48E6-A63F-98BE1F1A86E6}" srcOrd="0" destOrd="0" presId="urn:microsoft.com/office/officeart/2008/layout/LinedList"/>
    <dgm:cxn modelId="{0C9423CF-4C6C-4E00-AA89-0CE75C938E2C}" type="presParOf" srcId="{4BA47658-1AE8-40CA-8E4D-D4388147BE29}" destId="{4BCD9FF6-3176-4156-8F1F-9E8962791073}" srcOrd="1" destOrd="0" presId="urn:microsoft.com/office/officeart/2008/layout/LinedList"/>
    <dgm:cxn modelId="{D690AA5F-E2B8-48D5-83FE-8C1A68FC0200}" type="presParOf" srcId="{3A81BFF0-CD62-443F-AA12-7A7E863EF617}" destId="{66BB2A9A-AB97-4402-A53E-F0920673B6D8}" srcOrd="2" destOrd="0" presId="urn:microsoft.com/office/officeart/2008/layout/LinedList"/>
    <dgm:cxn modelId="{AC8B3652-4321-46E0-87C9-5DAAEB77FCDC}" type="presParOf" srcId="{3A81BFF0-CD62-443F-AA12-7A7E863EF617}" destId="{AC94FCF0-B527-4B44-8D69-D01190E82169}" srcOrd="3" destOrd="0" presId="urn:microsoft.com/office/officeart/2008/layout/LinedList"/>
    <dgm:cxn modelId="{BBA623AF-F0D5-46BB-951A-2EBCB505D548}" type="presParOf" srcId="{AC94FCF0-B527-4B44-8D69-D01190E82169}" destId="{6F54E1CB-AB27-4E10-8DB1-3A593E621978}" srcOrd="0" destOrd="0" presId="urn:microsoft.com/office/officeart/2008/layout/LinedList"/>
    <dgm:cxn modelId="{18A274E5-05C3-49A3-A591-9043E93D23B5}" type="presParOf" srcId="{AC94FCF0-B527-4B44-8D69-D01190E82169}" destId="{EDA5C7CA-A23C-4243-96A4-63B061EE9A34}" srcOrd="1" destOrd="0" presId="urn:microsoft.com/office/officeart/2008/layout/LinedList"/>
    <dgm:cxn modelId="{6595D396-E844-4071-AE70-E7802EFB0703}" type="presParOf" srcId="{3A81BFF0-CD62-443F-AA12-7A7E863EF617}" destId="{C5B90ACD-1A49-4FB8-B2AE-F9120D9EF892}" srcOrd="4" destOrd="0" presId="urn:microsoft.com/office/officeart/2008/layout/LinedList"/>
    <dgm:cxn modelId="{92701B36-39C4-4E6E-9375-DD0B0A8E9473}" type="presParOf" srcId="{3A81BFF0-CD62-443F-AA12-7A7E863EF617}" destId="{923F64DF-6185-4548-922F-06B44207FEFD}" srcOrd="5" destOrd="0" presId="urn:microsoft.com/office/officeart/2008/layout/LinedList"/>
    <dgm:cxn modelId="{4B2BA914-7C76-46EE-9ADB-EF656236A0AF}" type="presParOf" srcId="{923F64DF-6185-4548-922F-06B44207FEFD}" destId="{E6E32DF4-AC25-4D16-AB90-21E8A6BA2627}" srcOrd="0" destOrd="0" presId="urn:microsoft.com/office/officeart/2008/layout/LinedList"/>
    <dgm:cxn modelId="{D375FD5C-7464-47FB-B92D-D622377B0CD1}" type="presParOf" srcId="{923F64DF-6185-4548-922F-06B44207FEFD}" destId="{B2898CD1-2530-4CF5-8E92-09F13734AC56}" srcOrd="1" destOrd="0" presId="urn:microsoft.com/office/officeart/2008/layout/LinedList"/>
    <dgm:cxn modelId="{B571CE40-2134-422D-8D75-75F672BF7AD7}" type="presParOf" srcId="{3A81BFF0-CD62-443F-AA12-7A7E863EF617}" destId="{4A7D63FB-F236-423A-8215-2E29748977DA}" srcOrd="6" destOrd="0" presId="urn:microsoft.com/office/officeart/2008/layout/LinedList"/>
    <dgm:cxn modelId="{8910C7BA-4911-47F7-B555-53A2EAF39F0B}" type="presParOf" srcId="{3A81BFF0-CD62-443F-AA12-7A7E863EF617}" destId="{3FF48842-D3A4-47C7-A382-6492AABECDF3}" srcOrd="7" destOrd="0" presId="urn:microsoft.com/office/officeart/2008/layout/LinedList"/>
    <dgm:cxn modelId="{31F7A005-9159-4E4F-8A41-194F489C2D27}" type="presParOf" srcId="{3FF48842-D3A4-47C7-A382-6492AABECDF3}" destId="{180CA78F-1758-4CD1-A691-C2CA63447573}" srcOrd="0" destOrd="0" presId="urn:microsoft.com/office/officeart/2008/layout/LinedList"/>
    <dgm:cxn modelId="{88BD6F21-2FF6-4DD2-8E72-DB0F3AE764D7}" type="presParOf" srcId="{3FF48842-D3A4-47C7-A382-6492AABECDF3}" destId="{50D41436-A8FE-465C-B62D-38D8B4D12868}" srcOrd="1" destOrd="0" presId="urn:microsoft.com/office/officeart/2008/layout/LinedList"/>
    <dgm:cxn modelId="{B439550E-9D30-41F6-BCB8-BEA44C3F1717}" type="presParOf" srcId="{3A81BFF0-CD62-443F-AA12-7A7E863EF617}" destId="{9614E515-DEBB-4013-9EFF-D5037979475E}" srcOrd="8" destOrd="0" presId="urn:microsoft.com/office/officeart/2008/layout/LinedList"/>
    <dgm:cxn modelId="{82828D38-2E8F-49A3-BE2A-2F258619BDCB}" type="presParOf" srcId="{3A81BFF0-CD62-443F-AA12-7A7E863EF617}" destId="{9DADE5F1-4C94-4459-A8B2-AC80794B0F30}" srcOrd="9" destOrd="0" presId="urn:microsoft.com/office/officeart/2008/layout/LinedList"/>
    <dgm:cxn modelId="{CD688A4A-E353-4664-AAF8-F7B1ED274065}" type="presParOf" srcId="{9DADE5F1-4C94-4459-A8B2-AC80794B0F30}" destId="{17C7DAF6-E46C-4CF6-9F65-7D1741A6F698}" srcOrd="0" destOrd="0" presId="urn:microsoft.com/office/officeart/2008/layout/LinedList"/>
    <dgm:cxn modelId="{17846162-87A9-42E7-BB93-92A542FE63CC}" type="presParOf" srcId="{9DADE5F1-4C94-4459-A8B2-AC80794B0F30}" destId="{9BD2F88D-C794-4EEF-A37A-B0928414DBB2}" srcOrd="1" destOrd="0" presId="urn:microsoft.com/office/officeart/2008/layout/LinedList"/>
    <dgm:cxn modelId="{43EAA066-493A-48E5-8953-5E73D77EDABE}" type="presParOf" srcId="{3A81BFF0-CD62-443F-AA12-7A7E863EF617}" destId="{718CFC56-563B-49CC-A2DB-B5F8C546BB46}" srcOrd="10" destOrd="0" presId="urn:microsoft.com/office/officeart/2008/layout/LinedList"/>
    <dgm:cxn modelId="{E46F3C13-201C-41B6-872A-52BF8A8B1141}" type="presParOf" srcId="{3A81BFF0-CD62-443F-AA12-7A7E863EF617}" destId="{6D3697A3-C091-4578-ADE2-0187C51587DE}" srcOrd="11" destOrd="0" presId="urn:microsoft.com/office/officeart/2008/layout/LinedList"/>
    <dgm:cxn modelId="{3176F32F-1E82-4062-8954-BA9F702B0000}" type="presParOf" srcId="{6D3697A3-C091-4578-ADE2-0187C51587DE}" destId="{A8EC47E9-8679-4F64-B665-20E54AB7CB78}" srcOrd="0" destOrd="0" presId="urn:microsoft.com/office/officeart/2008/layout/LinedList"/>
    <dgm:cxn modelId="{1B2A51FD-3CED-4D63-AE99-1678DB70F685}" type="presParOf" srcId="{6D3697A3-C091-4578-ADE2-0187C51587DE}" destId="{E63CE10E-9736-47EA-86E5-25612A405AAE}" srcOrd="1" destOrd="0" presId="urn:microsoft.com/office/officeart/2008/layout/LinedList"/>
    <dgm:cxn modelId="{0431A850-7395-404A-8765-956BA2D71D61}" type="presParOf" srcId="{3A81BFF0-CD62-443F-AA12-7A7E863EF617}" destId="{0E67231C-3D47-4A62-B91E-8160169F2C60}" srcOrd="12" destOrd="0" presId="urn:microsoft.com/office/officeart/2008/layout/LinedList"/>
    <dgm:cxn modelId="{B1543D8B-482B-4DB1-B539-2CBC388BE025}" type="presParOf" srcId="{3A81BFF0-CD62-443F-AA12-7A7E863EF617}" destId="{7D9D623C-248E-4A33-913A-893EC4CACFB0}" srcOrd="13" destOrd="0" presId="urn:microsoft.com/office/officeart/2008/layout/LinedList"/>
    <dgm:cxn modelId="{E3A86B4B-ED02-44EA-B088-8EB0DAAFC5C9}" type="presParOf" srcId="{7D9D623C-248E-4A33-913A-893EC4CACFB0}" destId="{3A302792-19C9-455C-BFDF-CCA7C737CA3A}" srcOrd="0" destOrd="0" presId="urn:microsoft.com/office/officeart/2008/layout/LinedList"/>
    <dgm:cxn modelId="{7433C35E-33BF-4BC4-A93C-4C330A24423B}" type="presParOf" srcId="{7D9D623C-248E-4A33-913A-893EC4CACFB0}" destId="{CE6410E5-F667-49B1-8A94-E2AD7EB6541A}" srcOrd="1" destOrd="0" presId="urn:microsoft.com/office/officeart/2008/layout/LinedList"/>
    <dgm:cxn modelId="{9D883DE2-3DBC-4A5D-B7E4-07208627C809}" type="presParOf" srcId="{3A81BFF0-CD62-443F-AA12-7A7E863EF617}" destId="{29A4E836-815E-4E1A-AA65-34A13DA5E292}" srcOrd="14" destOrd="0" presId="urn:microsoft.com/office/officeart/2008/layout/LinedList"/>
    <dgm:cxn modelId="{E1F3B147-B2BA-4496-9581-E331D69DB8A0}" type="presParOf" srcId="{3A81BFF0-CD62-443F-AA12-7A7E863EF617}" destId="{A01E60D4-13FC-4125-9412-6668A49CF772}" srcOrd="15" destOrd="0" presId="urn:microsoft.com/office/officeart/2008/layout/LinedList"/>
    <dgm:cxn modelId="{F604BAB0-63C1-4B65-BDC4-6375E671CFAE}" type="presParOf" srcId="{A01E60D4-13FC-4125-9412-6668A49CF772}" destId="{256F3864-2AB9-4A05-974A-1029C4140C73}" srcOrd="0" destOrd="0" presId="urn:microsoft.com/office/officeart/2008/layout/LinedList"/>
    <dgm:cxn modelId="{CAA84AB2-CF86-4D5D-B925-EE3580C8437D}" type="presParOf" srcId="{A01E60D4-13FC-4125-9412-6668A49CF772}" destId="{72ADB681-9754-4AF9-B111-DBFD8F267533}" srcOrd="1" destOrd="0" presId="urn:microsoft.com/office/officeart/2008/layout/LinedList"/>
    <dgm:cxn modelId="{7C80C526-0515-4FEF-A4EC-10B612798D76}" type="presParOf" srcId="{3A81BFF0-CD62-443F-AA12-7A7E863EF617}" destId="{F8855DC7-42A5-432D-9993-7D2B95A53884}" srcOrd="16" destOrd="0" presId="urn:microsoft.com/office/officeart/2008/layout/LinedList"/>
    <dgm:cxn modelId="{9E0C9366-73FF-47A1-9683-5160408CFF4D}" type="presParOf" srcId="{3A81BFF0-CD62-443F-AA12-7A7E863EF617}" destId="{5861D868-ABAF-4051-B4C0-12D778335A48}" srcOrd="17" destOrd="0" presId="urn:microsoft.com/office/officeart/2008/layout/LinedList"/>
    <dgm:cxn modelId="{F212E45D-3E88-429D-9B86-911551A03768}" type="presParOf" srcId="{5861D868-ABAF-4051-B4C0-12D778335A48}" destId="{A3F2B01A-5B1D-4F9D-86BA-B2794784CD14}" srcOrd="0" destOrd="0" presId="urn:microsoft.com/office/officeart/2008/layout/LinedList"/>
    <dgm:cxn modelId="{D3A13255-9085-43F3-BDC5-EF8FACA3A363}" type="presParOf" srcId="{5861D868-ABAF-4051-B4C0-12D778335A48}" destId="{8EC12CB8-A94B-45B9-8A53-8F864FE721B0}" srcOrd="1" destOrd="0" presId="urn:microsoft.com/office/officeart/2008/layout/LinedList"/>
    <dgm:cxn modelId="{5FE9D3CA-963E-48A6-A3AB-E7204D6F65C8}" type="presParOf" srcId="{3A81BFF0-CD62-443F-AA12-7A7E863EF617}" destId="{6C6C5333-6D23-4EF6-817C-2A9B19EC9D74}" srcOrd="18" destOrd="0" presId="urn:microsoft.com/office/officeart/2008/layout/LinedList"/>
    <dgm:cxn modelId="{14E16B4F-A8EF-4772-84EE-76B4FA23B058}" type="presParOf" srcId="{3A81BFF0-CD62-443F-AA12-7A7E863EF617}" destId="{EEE8B36E-4CC6-4413-AB50-52DE8CDEC8C7}" srcOrd="19" destOrd="0" presId="urn:microsoft.com/office/officeart/2008/layout/LinedList"/>
    <dgm:cxn modelId="{882B03ED-1167-4957-8E80-7EBD2B7CE98E}" type="presParOf" srcId="{EEE8B36E-4CC6-4413-AB50-52DE8CDEC8C7}" destId="{386BB8BD-BAC1-48EC-91FF-5BD0AF844E30}" srcOrd="0" destOrd="0" presId="urn:microsoft.com/office/officeart/2008/layout/LinedList"/>
    <dgm:cxn modelId="{C4B8A2C8-A830-4379-A9D1-99EED7CB6981}" type="presParOf" srcId="{EEE8B36E-4CC6-4413-AB50-52DE8CDEC8C7}" destId="{19EC9A23-1782-4AA1-9AEB-23B494A078A2}" srcOrd="1" destOrd="0" presId="urn:microsoft.com/office/officeart/2008/layout/LinedList"/>
    <dgm:cxn modelId="{8B7D878E-0997-483B-B64C-8D6CE12F9E64}" type="presParOf" srcId="{3A81BFF0-CD62-443F-AA12-7A7E863EF617}" destId="{1A6C8DEF-DE65-4902-9EE3-10B4B4C841EA}" srcOrd="20" destOrd="0" presId="urn:microsoft.com/office/officeart/2008/layout/LinedList"/>
    <dgm:cxn modelId="{93AAFC26-658B-4126-9982-2561EAE919D8}" type="presParOf" srcId="{3A81BFF0-CD62-443F-AA12-7A7E863EF617}" destId="{9A78D243-4225-4976-8BCD-8D03E42C11BA}" srcOrd="21" destOrd="0" presId="urn:microsoft.com/office/officeart/2008/layout/LinedList"/>
    <dgm:cxn modelId="{4EB11193-F24E-42BC-8320-3013CF68AC16}" type="presParOf" srcId="{9A78D243-4225-4976-8BCD-8D03E42C11BA}" destId="{D7682D92-3E03-4D35-B4D4-81AB9F07EEFF}" srcOrd="0" destOrd="0" presId="urn:microsoft.com/office/officeart/2008/layout/LinedList"/>
    <dgm:cxn modelId="{CA526C01-4883-4E7C-A80D-479F55FB62D7}" type="presParOf" srcId="{9A78D243-4225-4976-8BCD-8D03E42C11BA}" destId="{63E93A1C-0BB1-4A3F-B81E-5842C079B04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FCB94-23F3-4F4A-993D-45B1A04E5FD9}">
      <dsp:nvSpPr>
        <dsp:cNvPr id="0" name=""/>
        <dsp:cNvSpPr/>
      </dsp:nvSpPr>
      <dsp:spPr>
        <a:xfrm>
          <a:off x="0" y="2281"/>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D5F1F-45CA-48E6-A63F-98BE1F1A86E6}">
      <dsp:nvSpPr>
        <dsp:cNvPr id="0" name=""/>
        <dsp:cNvSpPr/>
      </dsp:nvSpPr>
      <dsp:spPr>
        <a:xfrm>
          <a:off x="0" y="2281"/>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err="1"/>
            <a:t>Januari</a:t>
          </a:r>
          <a:r>
            <a:rPr lang="en-US" sz="1200" kern="1200" dirty="0"/>
            <a:t> 		</a:t>
          </a:r>
          <a:r>
            <a:rPr lang="en-US" sz="1200" kern="1200" dirty="0" err="1"/>
            <a:t>Sommerjobb</a:t>
          </a:r>
          <a:endParaRPr lang="en-US" sz="1200" kern="1200" dirty="0"/>
        </a:p>
      </dsp:txBody>
      <dsp:txXfrm>
        <a:off x="0" y="2281"/>
        <a:ext cx="10944226" cy="424377"/>
      </dsp:txXfrm>
    </dsp:sp>
    <dsp:sp modelId="{66BB2A9A-AB97-4402-A53E-F0920673B6D8}">
      <dsp:nvSpPr>
        <dsp:cNvPr id="0" name=""/>
        <dsp:cNvSpPr/>
      </dsp:nvSpPr>
      <dsp:spPr>
        <a:xfrm>
          <a:off x="0" y="426658"/>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54E1CB-AB27-4E10-8DB1-3A593E621978}">
      <dsp:nvSpPr>
        <dsp:cNvPr id="0" name=""/>
        <dsp:cNvSpPr/>
      </dsp:nvSpPr>
      <dsp:spPr>
        <a:xfrm>
          <a:off x="0" y="426658"/>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err="1"/>
            <a:t>Februari</a:t>
          </a:r>
          <a:r>
            <a:rPr lang="en-US" sz="1200" kern="1200" dirty="0"/>
            <a:t>		</a:t>
          </a:r>
          <a:r>
            <a:rPr lang="en-US" sz="1200" kern="1200" dirty="0" err="1"/>
            <a:t>Dåp</a:t>
          </a:r>
          <a:r>
            <a:rPr lang="en-US" sz="1200" kern="1200" dirty="0"/>
            <a:t>, </a:t>
          </a:r>
          <a:r>
            <a:rPr lang="en-US" sz="1200" kern="1200" dirty="0" err="1"/>
            <a:t>pilegrimsvandring</a:t>
          </a:r>
          <a:endParaRPr lang="en-US" sz="1200" kern="1200" dirty="0"/>
        </a:p>
      </dsp:txBody>
      <dsp:txXfrm>
        <a:off x="0" y="426658"/>
        <a:ext cx="10944226" cy="424377"/>
      </dsp:txXfrm>
    </dsp:sp>
    <dsp:sp modelId="{C5B90ACD-1A49-4FB8-B2AE-F9120D9EF892}">
      <dsp:nvSpPr>
        <dsp:cNvPr id="0" name=""/>
        <dsp:cNvSpPr/>
      </dsp:nvSpPr>
      <dsp:spPr>
        <a:xfrm>
          <a:off x="0" y="851036"/>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E32DF4-AC25-4D16-AB90-21E8A6BA2627}">
      <dsp:nvSpPr>
        <dsp:cNvPr id="0" name=""/>
        <dsp:cNvSpPr/>
      </dsp:nvSpPr>
      <dsp:spPr>
        <a:xfrm>
          <a:off x="0" y="851036"/>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Mars		</a:t>
          </a:r>
          <a:r>
            <a:rPr lang="en-US" sz="1200" kern="1200" dirty="0" err="1"/>
            <a:t>Faste</a:t>
          </a:r>
          <a:r>
            <a:rPr lang="en-US" sz="1200" kern="1200" dirty="0"/>
            <a:t>, </a:t>
          </a:r>
          <a:r>
            <a:rPr lang="en-US" sz="1200" kern="1200" dirty="0" err="1"/>
            <a:t>påske</a:t>
          </a:r>
          <a:endParaRPr lang="en-US" sz="1200" kern="1200" dirty="0"/>
        </a:p>
      </dsp:txBody>
      <dsp:txXfrm>
        <a:off x="0" y="851036"/>
        <a:ext cx="10944226" cy="424377"/>
      </dsp:txXfrm>
    </dsp:sp>
    <dsp:sp modelId="{4A7D63FB-F236-423A-8215-2E29748977DA}">
      <dsp:nvSpPr>
        <dsp:cNvPr id="0" name=""/>
        <dsp:cNvSpPr/>
      </dsp:nvSpPr>
      <dsp:spPr>
        <a:xfrm>
          <a:off x="0" y="1275413"/>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CA78F-1758-4CD1-A691-C2CA63447573}">
      <dsp:nvSpPr>
        <dsp:cNvPr id="0" name=""/>
        <dsp:cNvSpPr/>
      </dsp:nvSpPr>
      <dsp:spPr>
        <a:xfrm>
          <a:off x="0" y="1275413"/>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April 		</a:t>
          </a:r>
          <a:r>
            <a:rPr lang="en-US" sz="1200" kern="1200" dirty="0" err="1"/>
            <a:t>Konfirmasjon</a:t>
          </a:r>
          <a:endParaRPr lang="en-US" sz="1200" kern="1200" dirty="0"/>
        </a:p>
      </dsp:txBody>
      <dsp:txXfrm>
        <a:off x="0" y="1275413"/>
        <a:ext cx="10944226" cy="424377"/>
      </dsp:txXfrm>
    </dsp:sp>
    <dsp:sp modelId="{9614E515-DEBB-4013-9EFF-D5037979475E}">
      <dsp:nvSpPr>
        <dsp:cNvPr id="0" name=""/>
        <dsp:cNvSpPr/>
      </dsp:nvSpPr>
      <dsp:spPr>
        <a:xfrm>
          <a:off x="0" y="1699790"/>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C7DAF6-E46C-4CF6-9F65-7D1741A6F698}">
      <dsp:nvSpPr>
        <dsp:cNvPr id="0" name=""/>
        <dsp:cNvSpPr/>
      </dsp:nvSpPr>
      <dsp:spPr>
        <a:xfrm>
          <a:off x="0" y="1699790"/>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Maj		Kristi </a:t>
          </a:r>
          <a:r>
            <a:rPr lang="en-US" sz="1200" kern="1200" dirty="0" err="1"/>
            <a:t>himmelfart</a:t>
          </a:r>
          <a:r>
            <a:rPr lang="en-US" sz="1200" kern="1200" dirty="0"/>
            <a:t>, </a:t>
          </a:r>
          <a:r>
            <a:rPr lang="en-US" sz="1200" kern="1200" dirty="0" err="1"/>
            <a:t>bryllupp</a:t>
          </a:r>
          <a:r>
            <a:rPr lang="en-US" sz="1200" kern="1200" dirty="0"/>
            <a:t>, </a:t>
          </a:r>
          <a:r>
            <a:rPr lang="en-US" sz="1200" kern="1200" dirty="0" err="1"/>
            <a:t>pinse</a:t>
          </a:r>
          <a:endParaRPr lang="en-US" sz="1200" kern="1200" dirty="0"/>
        </a:p>
      </dsp:txBody>
      <dsp:txXfrm>
        <a:off x="0" y="1699790"/>
        <a:ext cx="10944226" cy="424377"/>
      </dsp:txXfrm>
    </dsp:sp>
    <dsp:sp modelId="{718CFC56-563B-49CC-A2DB-B5F8C546BB46}">
      <dsp:nvSpPr>
        <dsp:cNvPr id="0" name=""/>
        <dsp:cNvSpPr/>
      </dsp:nvSpPr>
      <dsp:spPr>
        <a:xfrm>
          <a:off x="0" y="2124167"/>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C47E9-8679-4F64-B665-20E54AB7CB78}">
      <dsp:nvSpPr>
        <dsp:cNvPr id="0" name=""/>
        <dsp:cNvSpPr/>
      </dsp:nvSpPr>
      <dsp:spPr>
        <a:xfrm>
          <a:off x="0" y="2124167"/>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err="1"/>
            <a:t>Juni</a:t>
          </a:r>
          <a:r>
            <a:rPr lang="en-US" sz="1200" kern="1200" dirty="0"/>
            <a:t>/</a:t>
          </a:r>
          <a:r>
            <a:rPr lang="en-US" sz="1200" kern="1200" dirty="0" err="1"/>
            <a:t>juli</a:t>
          </a:r>
          <a:r>
            <a:rPr lang="en-US" sz="1200" kern="1200" dirty="0"/>
            <a:t> 		Kirker, </a:t>
          </a:r>
          <a:r>
            <a:rPr lang="en-US" sz="1200" kern="1200" dirty="0" err="1"/>
            <a:t>pielgrim</a:t>
          </a:r>
          <a:r>
            <a:rPr lang="en-US" sz="1200" kern="1200" dirty="0"/>
            <a:t> og </a:t>
          </a:r>
          <a:r>
            <a:rPr lang="en-US" sz="1200" kern="1200" dirty="0" err="1"/>
            <a:t>kulturarv</a:t>
          </a:r>
          <a:endParaRPr lang="en-US" sz="1200" kern="1200" dirty="0"/>
        </a:p>
      </dsp:txBody>
      <dsp:txXfrm>
        <a:off x="0" y="2124167"/>
        <a:ext cx="10944226" cy="424377"/>
      </dsp:txXfrm>
    </dsp:sp>
    <dsp:sp modelId="{0E67231C-3D47-4A62-B91E-8160169F2C60}">
      <dsp:nvSpPr>
        <dsp:cNvPr id="0" name=""/>
        <dsp:cNvSpPr/>
      </dsp:nvSpPr>
      <dsp:spPr>
        <a:xfrm>
          <a:off x="0" y="2548545"/>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302792-19C9-455C-BFDF-CCA7C737CA3A}">
      <dsp:nvSpPr>
        <dsp:cNvPr id="0" name=""/>
        <dsp:cNvSpPr/>
      </dsp:nvSpPr>
      <dsp:spPr>
        <a:xfrm>
          <a:off x="0" y="2548545"/>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err="1"/>
            <a:t>Augusti</a:t>
          </a:r>
          <a:r>
            <a:rPr lang="en-US" sz="1200" kern="1200" dirty="0"/>
            <a:t>		</a:t>
          </a:r>
          <a:r>
            <a:rPr lang="en-US" sz="1200" kern="1200" dirty="0" err="1"/>
            <a:t>Konfirmasjon</a:t>
          </a:r>
          <a:r>
            <a:rPr lang="en-US" sz="1200" kern="1200" dirty="0"/>
            <a:t>, </a:t>
          </a:r>
          <a:r>
            <a:rPr lang="en-US" sz="1200" kern="1200" dirty="0" err="1"/>
            <a:t>kor</a:t>
          </a:r>
          <a:r>
            <a:rPr lang="en-US" sz="1200" kern="1200" dirty="0"/>
            <a:t>, </a:t>
          </a:r>
          <a:r>
            <a:rPr lang="en-US" sz="1200" kern="1200" dirty="0" err="1"/>
            <a:t>barnetilbud</a:t>
          </a:r>
          <a:endParaRPr lang="en-US" sz="1200" kern="1200" dirty="0"/>
        </a:p>
      </dsp:txBody>
      <dsp:txXfrm>
        <a:off x="0" y="2548545"/>
        <a:ext cx="10944226" cy="424377"/>
      </dsp:txXfrm>
    </dsp:sp>
    <dsp:sp modelId="{29A4E836-815E-4E1A-AA65-34A13DA5E292}">
      <dsp:nvSpPr>
        <dsp:cNvPr id="0" name=""/>
        <dsp:cNvSpPr/>
      </dsp:nvSpPr>
      <dsp:spPr>
        <a:xfrm>
          <a:off x="0" y="2972922"/>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F3864-2AB9-4A05-974A-1029C4140C73}">
      <dsp:nvSpPr>
        <dsp:cNvPr id="0" name=""/>
        <dsp:cNvSpPr/>
      </dsp:nvSpPr>
      <dsp:spPr>
        <a:xfrm>
          <a:off x="0" y="2972922"/>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September     </a:t>
          </a:r>
          <a:r>
            <a:rPr lang="en-US" sz="1200" kern="1200" dirty="0" err="1"/>
            <a:t>feire</a:t>
          </a:r>
          <a:r>
            <a:rPr lang="en-US" sz="1200" kern="1200" dirty="0"/>
            <a:t> </a:t>
          </a:r>
          <a:r>
            <a:rPr lang="en-US" sz="1200" kern="1200" dirty="0" err="1"/>
            <a:t>jul</a:t>
          </a:r>
          <a:endParaRPr lang="en-US" sz="1200" kern="1200" dirty="0"/>
        </a:p>
      </dsp:txBody>
      <dsp:txXfrm>
        <a:off x="0" y="2972922"/>
        <a:ext cx="10944226" cy="424377"/>
      </dsp:txXfrm>
    </dsp:sp>
    <dsp:sp modelId="{F8855DC7-42A5-432D-9993-7D2B95A53884}">
      <dsp:nvSpPr>
        <dsp:cNvPr id="0" name=""/>
        <dsp:cNvSpPr/>
      </dsp:nvSpPr>
      <dsp:spPr>
        <a:xfrm>
          <a:off x="0" y="3397299"/>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2B01A-5B1D-4F9D-86BA-B2794784CD14}">
      <dsp:nvSpPr>
        <dsp:cNvPr id="0" name=""/>
        <dsp:cNvSpPr/>
      </dsp:nvSpPr>
      <dsp:spPr>
        <a:xfrm>
          <a:off x="0" y="3397299"/>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err="1"/>
            <a:t>Oktober</a:t>
          </a:r>
          <a:r>
            <a:rPr lang="en-US" sz="1200" kern="1200" dirty="0"/>
            <a:t> 		</a:t>
          </a:r>
          <a:r>
            <a:rPr lang="en-US" sz="1200" kern="1200" dirty="0" err="1"/>
            <a:t>Begravelser</a:t>
          </a:r>
          <a:r>
            <a:rPr lang="en-US" sz="1200" kern="1200" dirty="0"/>
            <a:t>, </a:t>
          </a:r>
          <a:r>
            <a:rPr lang="en-US" sz="1200" kern="1200" dirty="0" err="1"/>
            <a:t>allehelgen</a:t>
          </a:r>
          <a:r>
            <a:rPr lang="en-US" sz="1200" kern="1200" dirty="0"/>
            <a:t>, </a:t>
          </a:r>
          <a:br>
            <a:rPr lang="en-US" sz="1200" kern="1200" dirty="0"/>
          </a:br>
          <a:r>
            <a:rPr lang="en-US" sz="1200" kern="1200" dirty="0"/>
            <a:t>			</a:t>
          </a:r>
          <a:r>
            <a:rPr lang="en-US" sz="1200" kern="1200" dirty="0" err="1"/>
            <a:t>finne</a:t>
          </a:r>
          <a:r>
            <a:rPr lang="en-US" sz="1200" kern="1200" dirty="0"/>
            <a:t> graven</a:t>
          </a:r>
        </a:p>
      </dsp:txBody>
      <dsp:txXfrm>
        <a:off x="0" y="3397299"/>
        <a:ext cx="10944226" cy="424377"/>
      </dsp:txXfrm>
    </dsp:sp>
    <dsp:sp modelId="{6C6C5333-6D23-4EF6-817C-2A9B19EC9D74}">
      <dsp:nvSpPr>
        <dsp:cNvPr id="0" name=""/>
        <dsp:cNvSpPr/>
      </dsp:nvSpPr>
      <dsp:spPr>
        <a:xfrm>
          <a:off x="0" y="3821676"/>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BB8BD-BAC1-48EC-91FF-5BD0AF844E30}">
      <dsp:nvSpPr>
        <dsp:cNvPr id="0" name=""/>
        <dsp:cNvSpPr/>
      </dsp:nvSpPr>
      <dsp:spPr>
        <a:xfrm>
          <a:off x="0" y="3821676"/>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November 	Advent, Lucia</a:t>
          </a:r>
        </a:p>
      </dsp:txBody>
      <dsp:txXfrm>
        <a:off x="0" y="3821676"/>
        <a:ext cx="10944226" cy="424377"/>
      </dsp:txXfrm>
    </dsp:sp>
    <dsp:sp modelId="{1A6C8DEF-DE65-4902-9EE3-10B4B4C841EA}">
      <dsp:nvSpPr>
        <dsp:cNvPr id="0" name=""/>
        <dsp:cNvSpPr/>
      </dsp:nvSpPr>
      <dsp:spPr>
        <a:xfrm>
          <a:off x="0" y="4246054"/>
          <a:ext cx="1094422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682D92-3E03-4D35-B4D4-81AB9F07EEFF}">
      <dsp:nvSpPr>
        <dsp:cNvPr id="0" name=""/>
        <dsp:cNvSpPr/>
      </dsp:nvSpPr>
      <dsp:spPr>
        <a:xfrm>
          <a:off x="0" y="4246054"/>
          <a:ext cx="10944226" cy="424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December 	Jul, </a:t>
          </a:r>
          <a:r>
            <a:rPr lang="en-US" sz="1200" kern="1200" dirty="0" err="1"/>
            <a:t>julekonserter</a:t>
          </a:r>
          <a:r>
            <a:rPr lang="en-US" sz="1200" kern="1200" dirty="0"/>
            <a:t>, </a:t>
          </a:r>
          <a:r>
            <a:rPr lang="en-US" sz="1200" kern="1200" dirty="0" err="1"/>
            <a:t>bryllupp</a:t>
          </a:r>
          <a:endParaRPr lang="en-US" sz="1200" kern="1200" dirty="0"/>
        </a:p>
      </dsp:txBody>
      <dsp:txXfrm>
        <a:off x="0" y="4246054"/>
        <a:ext cx="10944226" cy="42437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9D352C5-B810-4F58-A548-B0EA79A63CBE}" type="datetimeFigureOut">
              <a:rPr lang="nb-NO" smtClean="0"/>
              <a:t>28.09.2021</a:t>
            </a:fld>
            <a:endParaRPr lang="nb-NO"/>
          </a:p>
        </p:txBody>
      </p:sp>
      <p:sp>
        <p:nvSpPr>
          <p:cNvPr id="4" name="Plassholder for lysbilde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5B4EFE6B-A62B-454B-A132-1D942946F248}" type="slidenum">
              <a:rPr lang="nb-NO" smtClean="0"/>
              <a:t>‹#›</a:t>
            </a:fld>
            <a:endParaRPr lang="nb-NO"/>
          </a:p>
        </p:txBody>
      </p:sp>
    </p:spTree>
    <p:extLst>
      <p:ext uri="{BB962C8B-B14F-4D97-AF65-F5344CB8AC3E}">
        <p14:creationId xmlns:p14="http://schemas.microsoft.com/office/powerpoint/2010/main" val="955645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641ca31e59_0_2: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641ca31e59_0_2:notes"/>
          <p:cNvSpPr txBox="1">
            <a:spLocks noGrp="1"/>
          </p:cNvSpPr>
          <p:nvPr>
            <p:ph type="body" idx="1"/>
          </p:nvPr>
        </p:nvSpPr>
        <p:spPr>
          <a:xfrm>
            <a:off x="666909" y="4751219"/>
            <a:ext cx="5335270" cy="3887523"/>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solidFill>
                  <a:schemeClr val="dk1"/>
                </a:solidFill>
              </a:rPr>
              <a:t>Exempel på vanliga sökningar och när på året det kan passa att kommunicera kring dem:</a:t>
            </a:r>
            <a:endParaRPr lang="sv-SE" dirty="0"/>
          </a:p>
          <a:p>
            <a:pPr marL="0" lvl="0" indent="0" algn="l" rtl="0">
              <a:spcBef>
                <a:spcPts val="0"/>
              </a:spcBef>
              <a:spcAft>
                <a:spcPts val="0"/>
              </a:spcAft>
              <a:buNone/>
            </a:pPr>
            <a:r>
              <a:rPr lang="sv-SE" dirty="0"/>
              <a:t>Inte så många överraskningar här. Men pilgrimsvandringar i februari är en bubblare. </a:t>
            </a:r>
            <a:endParaRPr dirty="0"/>
          </a:p>
          <a:p>
            <a:pPr marL="0" lvl="0" indent="0" algn="l" rtl="0">
              <a:spcBef>
                <a:spcPts val="0"/>
              </a:spcBef>
              <a:spcAft>
                <a:spcPts val="0"/>
              </a:spcAft>
              <a:buNone/>
            </a:pPr>
            <a:endParaRPr dirty="0"/>
          </a:p>
        </p:txBody>
      </p:sp>
      <p:sp>
        <p:nvSpPr>
          <p:cNvPr id="248" name="Google Shape;248;g641ca31e59_0_2:notes"/>
          <p:cNvSpPr txBox="1">
            <a:spLocks noGrp="1"/>
          </p:cNvSpPr>
          <p:nvPr>
            <p:ph type="sldNum" idx="12"/>
          </p:nvPr>
        </p:nvSpPr>
        <p:spPr>
          <a:xfrm>
            <a:off x="3777607" y="9377316"/>
            <a:ext cx="2889938" cy="495253"/>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16</a:t>
            </a:fld>
            <a:endParaRPr/>
          </a:p>
        </p:txBody>
      </p:sp>
    </p:spTree>
    <p:extLst>
      <p:ext uri="{BB962C8B-B14F-4D97-AF65-F5344CB8AC3E}">
        <p14:creationId xmlns:p14="http://schemas.microsoft.com/office/powerpoint/2010/main" val="207974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txBox="1">
            <a:spLocks noGrp="1"/>
          </p:cNvSpPr>
          <p:nvPr>
            <p:ph type="body" idx="1"/>
          </p:nvPr>
        </p:nvSpPr>
        <p:spPr>
          <a:xfrm>
            <a:off x="666909" y="4751219"/>
            <a:ext cx="5335270" cy="3887361"/>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sv-SE">
                <a:latin typeface="Arial"/>
                <a:ea typeface="Arial"/>
                <a:cs typeface="Arial"/>
                <a:sym typeface="Arial"/>
              </a:rPr>
              <a:t>Webbgruppen stöttar kommunikatörer i landet genom att</a:t>
            </a:r>
            <a:endParaRPr>
              <a:latin typeface="Arial"/>
              <a:ea typeface="Arial"/>
              <a:cs typeface="Arial"/>
              <a:sym typeface="Arial"/>
            </a:endParaRPr>
          </a:p>
          <a:p>
            <a:pPr marL="270899" lvl="0" indent="-220099" algn="l" rtl="0">
              <a:lnSpc>
                <a:spcPct val="115000"/>
              </a:lnSpc>
              <a:spcBef>
                <a:spcPts val="1200"/>
              </a:spcBef>
              <a:spcAft>
                <a:spcPts val="0"/>
              </a:spcAft>
              <a:buClr>
                <a:schemeClr val="dk1"/>
              </a:buClr>
              <a:buSzPts val="1200"/>
              <a:buChar char="•"/>
            </a:pPr>
            <a:r>
              <a:rPr lang="sv-SE">
                <a:latin typeface="Arial"/>
                <a:ea typeface="Arial"/>
                <a:cs typeface="Arial"/>
                <a:sym typeface="Arial"/>
              </a:rPr>
              <a:t>ta fram gemensamma sidor, puffar och kampanjer - materialet samlar vi på intranätet</a:t>
            </a:r>
            <a:endParaRPr>
              <a:latin typeface="Arial"/>
              <a:ea typeface="Arial"/>
              <a:cs typeface="Arial"/>
              <a:sym typeface="Arial"/>
            </a:endParaRPr>
          </a:p>
          <a:p>
            <a:pPr marL="270899" lvl="0" indent="-220099" algn="l" rtl="0">
              <a:lnSpc>
                <a:spcPct val="115000"/>
              </a:lnSpc>
              <a:spcBef>
                <a:spcPts val="0"/>
              </a:spcBef>
              <a:spcAft>
                <a:spcPts val="0"/>
              </a:spcAft>
              <a:buClr>
                <a:schemeClr val="dk1"/>
              </a:buClr>
              <a:buSzPts val="1200"/>
              <a:buChar char="•"/>
            </a:pPr>
            <a:r>
              <a:rPr lang="sv-SE">
                <a:latin typeface="Arial"/>
                <a:ea typeface="Arial"/>
                <a:cs typeface="Arial"/>
                <a:sym typeface="Arial"/>
              </a:rPr>
              <a:t>göra gemensamma annonser på Google.</a:t>
            </a:r>
            <a:endParaRPr>
              <a:latin typeface="Arial"/>
              <a:ea typeface="Arial"/>
              <a:cs typeface="Arial"/>
              <a:sym typeface="Arial"/>
            </a:endParaRPr>
          </a:p>
          <a:p>
            <a:pPr marL="0" lvl="0" indent="0" algn="l" rtl="0">
              <a:spcBef>
                <a:spcPts val="1200"/>
              </a:spcBef>
              <a:spcAft>
                <a:spcPts val="0"/>
              </a:spcAft>
              <a:buNone/>
            </a:pPr>
            <a:r>
              <a:rPr lang="sv-SE"/>
              <a:t>Ungefär en månad innan det är dags att publicera informationen på webben uppdaterar vi materialet på intranätet. </a:t>
            </a:r>
            <a:endParaRPr/>
          </a:p>
          <a:p>
            <a:pPr marL="0" lvl="0" indent="0" algn="l" rtl="0">
              <a:spcBef>
                <a:spcPts val="0"/>
              </a:spcBef>
              <a:spcAft>
                <a:spcPts val="0"/>
              </a:spcAft>
              <a:buNone/>
            </a:pPr>
            <a:endParaRPr/>
          </a:p>
          <a:p>
            <a:pPr marL="0" lvl="0" indent="0" algn="l" rtl="0">
              <a:spcBef>
                <a:spcPts val="0"/>
              </a:spcBef>
              <a:spcAft>
                <a:spcPts val="0"/>
              </a:spcAft>
              <a:buNone/>
            </a:pPr>
            <a:r>
              <a:rPr lang="sv-SE"/>
              <a:t>När vi uppdaterat intranätet skriver vi en nyhet om det, tipsar om det i nyhetsbrevet och på Facebook. </a:t>
            </a:r>
            <a:endParaRPr/>
          </a:p>
          <a:p>
            <a:pPr marL="0" lvl="0" indent="0" algn="l" rtl="0">
              <a:lnSpc>
                <a:spcPct val="115000"/>
              </a:lnSpc>
              <a:spcBef>
                <a:spcPts val="1200"/>
              </a:spcBef>
              <a:spcAft>
                <a:spcPts val="1200"/>
              </a:spcAft>
              <a:buNone/>
            </a:pPr>
            <a:endParaRPr>
              <a:latin typeface="Arial"/>
              <a:ea typeface="Arial"/>
              <a:cs typeface="Arial"/>
              <a:sym typeface="Arial"/>
            </a:endParaRPr>
          </a:p>
        </p:txBody>
      </p:sp>
      <p:sp>
        <p:nvSpPr>
          <p:cNvPr id="234" name="Google Shape;234;p4: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6385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B4EFE6B-A62B-454B-A132-1D942946F248}" type="slidenum">
              <a:rPr lang="nb-NO" smtClean="0"/>
              <a:t>19</a:t>
            </a:fld>
            <a:endParaRPr lang="nb-NO"/>
          </a:p>
        </p:txBody>
      </p:sp>
    </p:spTree>
    <p:extLst>
      <p:ext uri="{BB962C8B-B14F-4D97-AF65-F5344CB8AC3E}">
        <p14:creationId xmlns:p14="http://schemas.microsoft.com/office/powerpoint/2010/main" val="177080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Sätt upp alla månader i rummet på väggarna (om man får) De ska vara tomma från början. </a:t>
            </a:r>
            <a:br>
              <a:rPr lang="sv-SE" dirty="0"/>
            </a:br>
            <a:r>
              <a:rPr lang="sv-SE" dirty="0"/>
              <a:t>1. Börja med att be grupperna ta fram de gula lapparna. De får nu x minuter att prata om </a:t>
            </a:r>
            <a:r>
              <a:rPr lang="sv-SE" dirty="0" err="1"/>
              <a:t>ppt</a:t>
            </a:r>
            <a:r>
              <a:rPr lang="sv-SE" dirty="0"/>
              <a:t> 45 – de som kom fram i deras närvärldsanalys. Vad av det kan man berätta något om? Och när.</a:t>
            </a:r>
          </a:p>
          <a:p>
            <a:r>
              <a:rPr lang="sv-SE" dirty="0"/>
              <a:t>2. Ta fram gröna och rosa post-it-</a:t>
            </a:r>
            <a:r>
              <a:rPr lang="sv-SE" dirty="0" err="1"/>
              <a:t>lappana</a:t>
            </a:r>
            <a:r>
              <a:rPr lang="sv-SE" dirty="0"/>
              <a:t>. Vad händer i församlingen (gröna) och vad får man absolut inte missa? Min hjärtefråga/käpphäst.</a:t>
            </a:r>
          </a:p>
          <a:p>
            <a:r>
              <a:rPr lang="sv-SE" dirty="0"/>
              <a:t>3. Be grupperna att sätta upp lapparna fördelade per månad. </a:t>
            </a:r>
            <a:br>
              <a:rPr lang="sv-SE" dirty="0"/>
            </a:br>
            <a:r>
              <a:rPr lang="sv-SE" dirty="0"/>
              <a:t>Vilka månader är intensiva? Vilka är helt tomma? //Finns det en kommunikatör/redaktion får de uppdraget att sätta planen och vem/vilka som jobbar med det. Behövs bild/film etc. Vilka kanaler passar</a:t>
            </a:r>
          </a:p>
        </p:txBody>
      </p:sp>
      <p:sp>
        <p:nvSpPr>
          <p:cNvPr id="4" name="Platshållare för bildnummer 3"/>
          <p:cNvSpPr>
            <a:spLocks noGrp="1"/>
          </p:cNvSpPr>
          <p:nvPr>
            <p:ph type="sldNum" sz="quarter" idx="5"/>
          </p:nvPr>
        </p:nvSpPr>
        <p:spPr/>
        <p:txBody>
          <a:bodyPr/>
          <a:lstStyle/>
          <a:p>
            <a:fld id="{7C6300FA-BB84-E243-B1EB-2BD8D72B4A7A}" type="slidenum">
              <a:rPr lang="sv-SE" smtClean="0"/>
              <a:t>21</a:t>
            </a:fld>
            <a:endParaRPr lang="sv-SE" dirty="0"/>
          </a:p>
        </p:txBody>
      </p:sp>
    </p:spTree>
    <p:extLst>
      <p:ext uri="{BB962C8B-B14F-4D97-AF65-F5344CB8AC3E}">
        <p14:creationId xmlns:p14="http://schemas.microsoft.com/office/powerpoint/2010/main" val="241550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 gärna kyrkoherde/projektledare berätta något om vad som händer härnäst. Vilka ska jobba vidare med kommunikationen. Alla kan bidra med innehåll, bilder, idéer och spaning på vad om händer i församling. Alla möten berättar </a:t>
            </a:r>
            <a:r>
              <a:rPr lang="sv-SE"/>
              <a:t>något för oss </a:t>
            </a:r>
            <a:endParaRPr lang="sv-SE" dirty="0"/>
          </a:p>
        </p:txBody>
      </p:sp>
      <p:sp>
        <p:nvSpPr>
          <p:cNvPr id="4" name="Platshållare för bildnummer 3"/>
          <p:cNvSpPr>
            <a:spLocks noGrp="1"/>
          </p:cNvSpPr>
          <p:nvPr>
            <p:ph type="sldNum" sz="quarter" idx="5"/>
          </p:nvPr>
        </p:nvSpPr>
        <p:spPr/>
        <p:txBody>
          <a:bodyPr/>
          <a:lstStyle/>
          <a:p>
            <a:fld id="{7C6300FA-BB84-E243-B1EB-2BD8D72B4A7A}" type="slidenum">
              <a:rPr lang="sv-SE" smtClean="0"/>
              <a:t>27</a:t>
            </a:fld>
            <a:endParaRPr lang="sv-SE" dirty="0"/>
          </a:p>
        </p:txBody>
      </p:sp>
    </p:spTree>
    <p:extLst>
      <p:ext uri="{BB962C8B-B14F-4D97-AF65-F5344CB8AC3E}">
        <p14:creationId xmlns:p14="http://schemas.microsoft.com/office/powerpoint/2010/main" val="2729418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dirty="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endParaRPr lang="nb-NO" noProof="0" dirty="0"/>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17792713-3F7F-49D0-96A3-9393B86AF9FC}" type="datetimeFigureOut">
              <a:rPr lang="nb-NO" smtClean="0"/>
              <a:t>28.09.2021</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3F6A1603-480A-49A4-AF44-AD6219E5CE64}" type="slidenum">
              <a:rPr lang="nb-NO" smtClean="0"/>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dirty="0"/>
              <a:t>Sett inn navn på avsender</a:t>
            </a:r>
          </a:p>
        </p:txBody>
      </p:sp>
    </p:spTree>
    <p:extLst>
      <p:ext uri="{BB962C8B-B14F-4D97-AF65-F5344CB8AC3E}">
        <p14:creationId xmlns:p14="http://schemas.microsoft.com/office/powerpoint/2010/main" val="227663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183808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0" name="Bilde 9">
            <a:extLst>
              <a:ext uri="{FF2B5EF4-FFF2-40B4-BE49-F238E27FC236}">
                <a16:creationId xmlns:a16="http://schemas.microsoft.com/office/drawing/2014/main" id="{370FB8C5-4E46-0144-92C5-637BD509B61A}"/>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88840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0" name="Bilde 9">
            <a:extLst>
              <a:ext uri="{FF2B5EF4-FFF2-40B4-BE49-F238E27FC236}">
                <a16:creationId xmlns:a16="http://schemas.microsoft.com/office/drawing/2014/main" id="{52F79A17-B5DF-8C4E-84DB-E96DE20FF6B6}"/>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4218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162666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369674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11151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endParaRPr lang="nb-NO" dirty="0"/>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707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3F6A1603-480A-49A4-AF44-AD6219E5CE64}" type="slidenum">
              <a:rPr lang="nb-NO" smtClean="0"/>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5376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9950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5162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384624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44392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dirty="0"/>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3937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148300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325748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325901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221921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endParaRPr lang="nb-NO" dirty="0"/>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3F6A1603-480A-49A4-AF44-AD6219E5CE64}"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nb-NO" dirty="0"/>
          </a:p>
        </p:txBody>
      </p:sp>
    </p:spTree>
    <p:extLst>
      <p:ext uri="{BB962C8B-B14F-4D97-AF65-F5344CB8AC3E}">
        <p14:creationId xmlns:p14="http://schemas.microsoft.com/office/powerpoint/2010/main" val="23432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endParaRPr lang="nb-NO" dirty="0"/>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10380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17864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1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37757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255917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Sett inn tekst </a:t>
            </a:r>
            <a:r>
              <a:rPr lang="nb-NO" noProof="0" dirty="0" err="1"/>
              <a:t>f.eks</a:t>
            </a:r>
            <a:r>
              <a:rPr lang="nb-NO" noProof="0" dirty="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65402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13932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38125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dirty="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dirty="0"/>
              <a:t>Sett inn enhetens nettside</a:t>
            </a:r>
          </a:p>
        </p:txBody>
      </p:sp>
    </p:spTree>
    <p:extLst>
      <p:ext uri="{BB962C8B-B14F-4D97-AF65-F5344CB8AC3E}">
        <p14:creationId xmlns:p14="http://schemas.microsoft.com/office/powerpoint/2010/main" val="172613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3A7465-DD2C-49CA-9D1F-57FDF940440B}"/>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1F9F2D04-CB04-49F9-B039-14279A9C17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5FA2F97-B6CE-4FEE-BD42-63B1E458929E}"/>
              </a:ext>
            </a:extLst>
          </p:cNvPr>
          <p:cNvSpPr>
            <a:spLocks noGrp="1"/>
          </p:cNvSpPr>
          <p:nvPr>
            <p:ph type="dt" sz="half" idx="10"/>
          </p:nvPr>
        </p:nvSpPr>
        <p:spPr/>
        <p:txBody>
          <a:body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86A51EB3-AA5E-4832-B936-110AB881CAF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1C35E6-7F08-4540-97CF-61B2D92FB41E}"/>
              </a:ext>
            </a:extLst>
          </p:cNvPr>
          <p:cNvSpPr>
            <a:spLocks noGrp="1"/>
          </p:cNvSpPr>
          <p:nvPr>
            <p:ph type="sldNum" sz="quarter" idx="12"/>
          </p:nvPr>
        </p:nvSpPr>
        <p:spPr/>
        <p:txBody>
          <a:bodyPr/>
          <a:lstStyle/>
          <a:p>
            <a:fld id="{3F6A1603-480A-49A4-AF44-AD6219E5CE64}" type="slidenum">
              <a:rPr lang="nb-NO" smtClean="0"/>
              <a:t>‹#›</a:t>
            </a:fld>
            <a:endParaRPr lang="nb-NO"/>
          </a:p>
        </p:txBody>
      </p:sp>
    </p:spTree>
    <p:extLst>
      <p:ext uri="{BB962C8B-B14F-4D97-AF65-F5344CB8AC3E}">
        <p14:creationId xmlns:p14="http://schemas.microsoft.com/office/powerpoint/2010/main" val="3134999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slide mörk bakgrund">
    <p:bg>
      <p:bgPr>
        <a:solidFill>
          <a:schemeClr val="tx2"/>
        </a:solidFill>
        <a:effectLst/>
      </p:bgPr>
    </p:bg>
    <p:spTree>
      <p:nvGrpSpPr>
        <p:cNvPr id="1" name=""/>
        <p:cNvGrpSpPr/>
        <p:nvPr/>
      </p:nvGrpSpPr>
      <p:grpSpPr>
        <a:xfrm>
          <a:off x="0" y="0"/>
          <a:ext cx="0" cy="0"/>
          <a:chOff x="0" y="0"/>
          <a:chExt cx="0" cy="0"/>
        </a:xfrm>
      </p:grpSpPr>
      <p:sp>
        <p:nvSpPr>
          <p:cNvPr id="7" name="Rätvinklig triangel 6">
            <a:extLst>
              <a:ext uri="{FF2B5EF4-FFF2-40B4-BE49-F238E27FC236}">
                <a16:creationId xmlns:a16="http://schemas.microsoft.com/office/drawing/2014/main" id="{9FE56DA3-938D-1040-AA38-5AA4D53CAAA5}"/>
              </a:ext>
            </a:extLst>
          </p:cNvPr>
          <p:cNvSpPr/>
          <p:nvPr userDrawn="1"/>
        </p:nvSpPr>
        <p:spPr>
          <a:xfrm>
            <a:off x="1" y="3929063"/>
            <a:ext cx="3522316" cy="292893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a:p>
        </p:txBody>
      </p:sp>
      <p:pic>
        <p:nvPicPr>
          <p:cNvPr id="6" name="Bildobjekt 5">
            <a:extLst>
              <a:ext uri="{FF2B5EF4-FFF2-40B4-BE49-F238E27FC236}">
                <a16:creationId xmlns:a16="http://schemas.microsoft.com/office/drawing/2014/main" id="{E9D15DA0-9528-8B43-8E32-AC4FDCDAF055}"/>
              </a:ext>
            </a:extLst>
          </p:cNvPr>
          <p:cNvPicPr>
            <a:picLocks noChangeAspect="1"/>
          </p:cNvPicPr>
          <p:nvPr userDrawn="1"/>
        </p:nvPicPr>
        <p:blipFill>
          <a:blip r:embed="rId2"/>
          <a:srcRect/>
          <a:stretch/>
        </p:blipFill>
        <p:spPr>
          <a:xfrm>
            <a:off x="0" y="893"/>
            <a:ext cx="12191999" cy="6856214"/>
          </a:xfrm>
          <a:prstGeom prst="rect">
            <a:avLst/>
          </a:prstGeom>
        </p:spPr>
      </p:pic>
      <p:sp>
        <p:nvSpPr>
          <p:cNvPr id="10" name="Platshållare för text 9">
            <a:extLst>
              <a:ext uri="{FF2B5EF4-FFF2-40B4-BE49-F238E27FC236}">
                <a16:creationId xmlns:a16="http://schemas.microsoft.com/office/drawing/2014/main" id="{788D9B46-4EE2-894B-B720-F4807EE81A63}"/>
              </a:ext>
            </a:extLst>
          </p:cNvPr>
          <p:cNvSpPr>
            <a:spLocks noGrp="1"/>
          </p:cNvSpPr>
          <p:nvPr>
            <p:ph type="body" sz="quarter" idx="10"/>
          </p:nvPr>
        </p:nvSpPr>
        <p:spPr>
          <a:xfrm>
            <a:off x="6096001" y="365126"/>
            <a:ext cx="5257799" cy="53551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E745720-BEC9-0949-BA7D-E37193F54825}"/>
              </a:ext>
            </a:extLst>
          </p:cNvPr>
          <p:cNvSpPr>
            <a:spLocks noGrp="1"/>
          </p:cNvSpPr>
          <p:nvPr>
            <p:ph type="title"/>
          </p:nvPr>
        </p:nvSpPr>
        <p:spPr>
          <a:xfrm>
            <a:off x="838201" y="365127"/>
            <a:ext cx="4410080" cy="2563811"/>
          </a:xfrm>
        </p:spPr>
        <p:txBody>
          <a:bodyPr/>
          <a:lstStyle>
            <a:lvl1pPr>
              <a:defRPr>
                <a:solidFill>
                  <a:schemeClr val="bg1"/>
                </a:solidFill>
              </a:defRPr>
            </a:lvl1pPr>
          </a:lstStyle>
          <a:p>
            <a:r>
              <a:rPr lang="sv-SE"/>
              <a:t>Klicka här för att ändra format</a:t>
            </a:r>
            <a:endParaRPr lang="sv-SE" dirty="0"/>
          </a:p>
        </p:txBody>
      </p:sp>
      <p:pic>
        <p:nvPicPr>
          <p:cNvPr id="11" name="logofromfile">
            <a:extLst>
              <a:ext uri="{FF2B5EF4-FFF2-40B4-BE49-F238E27FC236}">
                <a16:creationId xmlns:a16="http://schemas.microsoft.com/office/drawing/2014/main" id="{B9D81B33-B3A1-C444-A810-54A3F69E2CD5}"/>
              </a:ext>
            </a:extLst>
          </p:cNvPr>
          <p:cNvPicPr>
            <a:picLocks noChangeAspect="1"/>
          </p:cNvPicPr>
          <p:nvPr userDrawn="1"/>
        </p:nvPicPr>
        <p:blipFill>
          <a:blip r:embed="rId3"/>
          <a:srcRect/>
          <a:stretch/>
        </p:blipFill>
        <p:spPr>
          <a:xfrm>
            <a:off x="10082666" y="6228000"/>
            <a:ext cx="1800389" cy="241492"/>
          </a:xfrm>
          <a:prstGeom prst="rect">
            <a:avLst/>
          </a:prstGeom>
        </p:spPr>
      </p:pic>
    </p:spTree>
    <p:extLst>
      <p:ext uri="{BB962C8B-B14F-4D97-AF65-F5344CB8AC3E}">
        <p14:creationId xmlns:p14="http://schemas.microsoft.com/office/powerpoint/2010/main" val="3048809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vå innehållsdelar">
    <p:spTree>
      <p:nvGrpSpPr>
        <p:cNvPr id="1" name=""/>
        <p:cNvGrpSpPr/>
        <p:nvPr/>
      </p:nvGrpSpPr>
      <p:grpSpPr>
        <a:xfrm>
          <a:off x="0" y="0"/>
          <a:ext cx="0" cy="0"/>
          <a:chOff x="0" y="0"/>
          <a:chExt cx="0" cy="0"/>
        </a:xfrm>
      </p:grpSpPr>
      <p:sp>
        <p:nvSpPr>
          <p:cNvPr id="9" name="Platshållare för datum 3"/>
          <p:cNvSpPr>
            <a:spLocks noGrp="1"/>
          </p:cNvSpPr>
          <p:nvPr>
            <p:ph type="dt" sz="half" idx="10"/>
          </p:nvPr>
        </p:nvSpPr>
        <p:spPr>
          <a:xfrm>
            <a:off x="5145087" y="6472147"/>
            <a:ext cx="1901825" cy="152485"/>
          </a:xfrm>
          <a:prstGeom prst="rect">
            <a:avLst/>
          </a:prstGeom>
        </p:spPr>
        <p:txBody>
          <a:bodyPr vert="horz" lIns="91440" tIns="45720" rIns="91440" bIns="45720" rtlCol="0" anchor="ctr"/>
          <a:lstStyle>
            <a:lvl1pPr algn="ctr">
              <a:defRPr sz="1000">
                <a:solidFill>
                  <a:schemeClr val="accent5"/>
                </a:solidFill>
              </a:defRPr>
            </a:lvl1pPr>
          </a:lstStyle>
          <a:p>
            <a:fld id="{33667C9C-D835-1043-ADC3-7958A18B563D}" type="datetime1">
              <a:rPr lang="sv-SE" smtClean="0"/>
              <a:t>2021-09-28</a:t>
            </a:fld>
            <a:endParaRPr lang="sv-SE" dirty="0"/>
          </a:p>
        </p:txBody>
      </p:sp>
      <p:sp>
        <p:nvSpPr>
          <p:cNvPr id="10"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accent5"/>
                </a:solidFill>
              </a:defRPr>
            </a:lvl1pPr>
          </a:lstStyle>
          <a:p>
            <a:endParaRPr lang="sv-SE" dirty="0"/>
          </a:p>
        </p:txBody>
      </p:sp>
      <p:sp>
        <p:nvSpPr>
          <p:cNvPr id="11"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accent5"/>
                </a:solidFill>
              </a:defRPr>
            </a:lvl1pPr>
          </a:lstStyle>
          <a:p>
            <a:fld id="{5FDB6F04-D3C7-6B47-9989-671AF2CFAC3B}" type="slidenum">
              <a:rPr lang="sv-SE" smtClean="0"/>
              <a:pPr/>
              <a:t>‹#›</a:t>
            </a:fld>
            <a:endParaRPr lang="sv-SE" dirty="0"/>
          </a:p>
        </p:txBody>
      </p:sp>
      <p:pic>
        <p:nvPicPr>
          <p:cNvPr id="12" name="Bildobjekt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7" cy="238549"/>
          </a:xfrm>
          <a:prstGeom prst="rect">
            <a:avLst/>
          </a:prstGeom>
        </p:spPr>
      </p:pic>
      <p:sp>
        <p:nvSpPr>
          <p:cNvPr id="14" name="Platshållare för innehåll 2"/>
          <p:cNvSpPr>
            <a:spLocks noGrp="1"/>
          </p:cNvSpPr>
          <p:nvPr>
            <p:ph idx="1"/>
          </p:nvPr>
        </p:nvSpPr>
        <p:spPr>
          <a:xfrm>
            <a:off x="1160890" y="1825625"/>
            <a:ext cx="4787149" cy="4282212"/>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innehåll 2"/>
          <p:cNvSpPr>
            <a:spLocks noGrp="1"/>
          </p:cNvSpPr>
          <p:nvPr>
            <p:ph idx="11"/>
          </p:nvPr>
        </p:nvSpPr>
        <p:spPr>
          <a:xfrm>
            <a:off x="6101917" y="1825625"/>
            <a:ext cx="4888638" cy="4282212"/>
          </a:xfrm>
        </p:spPr>
        <p:txBody>
          <a:bodyPr lIns="90000" rIns="90000"/>
          <a:lstStyle>
            <a:lvl1pPr marL="270900" indent="-270900">
              <a:spcBef>
                <a:spcPts val="1600"/>
              </a:spcBef>
              <a:buFont typeface="Arial" charset="0"/>
              <a:buChar char="•"/>
              <a:defRPr sz="2000">
                <a:solidFill>
                  <a:schemeClr val="tx1"/>
                </a:solidFill>
              </a:defRPr>
            </a:lvl1pPr>
            <a:lvl2pPr>
              <a:defRPr sz="1600"/>
            </a:lvl2pPr>
            <a:lvl3pPr>
              <a:defRPr sz="1400"/>
            </a:lvl3pPr>
            <a:lvl4pPr>
              <a:defRPr sz="1400"/>
            </a:lvl4pPr>
            <a:lvl5pPr>
              <a:defRPr sz="1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3" name="Rubrik 1"/>
          <p:cNvSpPr>
            <a:spLocks noGrp="1"/>
          </p:cNvSpPr>
          <p:nvPr>
            <p:ph type="title"/>
          </p:nvPr>
        </p:nvSpPr>
        <p:spPr>
          <a:xfrm>
            <a:off x="1160890" y="429295"/>
            <a:ext cx="9829665" cy="1248738"/>
          </a:xfrm>
        </p:spPr>
        <p:txBody>
          <a:bodyPr>
            <a:noAutofit/>
          </a:bodyPr>
          <a:lstStyle>
            <a:lvl1pPr>
              <a:lnSpc>
                <a:spcPct val="80000"/>
              </a:lnSpc>
              <a:defRPr sz="5400">
                <a:solidFill>
                  <a:schemeClr val="tx2"/>
                </a:solidFill>
                <a:latin typeface="+mn-lt"/>
                <a:ea typeface="FoundrySterling-LightOSF" charset="0"/>
                <a:cs typeface="FoundrySterling-LightOSF" charset="0"/>
              </a:defRPr>
            </a:lvl1pPr>
          </a:lstStyle>
          <a:p>
            <a:r>
              <a:rPr lang="sv-SE"/>
              <a:t>Klicka här för att ändra format</a:t>
            </a:r>
            <a:endParaRPr lang="sv-SE" dirty="0"/>
          </a:p>
        </p:txBody>
      </p:sp>
    </p:spTree>
    <p:extLst>
      <p:ext uri="{BB962C8B-B14F-4D97-AF65-F5344CB8AC3E}">
        <p14:creationId xmlns:p14="http://schemas.microsoft.com/office/powerpoint/2010/main" val="2371771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Kapitel">
    <p:bg>
      <p:bgRef idx="1001">
        <a:schemeClr val="bg2"/>
      </p:bgRef>
    </p:bg>
    <p:spTree>
      <p:nvGrpSpPr>
        <p:cNvPr id="1" name=""/>
        <p:cNvGrpSpPr/>
        <p:nvPr/>
      </p:nvGrpSpPr>
      <p:grpSpPr>
        <a:xfrm>
          <a:off x="0" y="0"/>
          <a:ext cx="0" cy="0"/>
          <a:chOff x="0" y="0"/>
          <a:chExt cx="0" cy="0"/>
        </a:xfrm>
      </p:grpSpPr>
      <p:sp>
        <p:nvSpPr>
          <p:cNvPr id="24" name="Platshållare för datum 3"/>
          <p:cNvSpPr>
            <a:spLocks noGrp="1"/>
          </p:cNvSpPr>
          <p:nvPr>
            <p:ph type="dt" sz="half" idx="2"/>
          </p:nvPr>
        </p:nvSpPr>
        <p:spPr>
          <a:xfrm>
            <a:off x="5145087" y="6472147"/>
            <a:ext cx="1901825" cy="152485"/>
          </a:xfrm>
          <a:prstGeom prst="rect">
            <a:avLst/>
          </a:prstGeom>
        </p:spPr>
        <p:txBody>
          <a:bodyPr vert="horz" lIns="91440" tIns="45720" rIns="91440" bIns="45720" rtlCol="0" anchor="ctr"/>
          <a:lstStyle>
            <a:lvl1pPr algn="ctr">
              <a:defRPr sz="1000">
                <a:solidFill>
                  <a:schemeClr val="tx1">
                    <a:lumMod val="95000"/>
                    <a:alpha val="75000"/>
                  </a:schemeClr>
                </a:solidFill>
              </a:defRPr>
            </a:lvl1pPr>
          </a:lstStyle>
          <a:p>
            <a:fld id="{503690C3-01F8-1341-951A-84AF71CED043}" type="datetime1">
              <a:rPr lang="sv-SE" smtClean="0"/>
              <a:t>2021-09-28</a:t>
            </a:fld>
            <a:endParaRPr lang="sv-SE" dirty="0"/>
          </a:p>
        </p:txBody>
      </p:sp>
      <p:sp>
        <p:nvSpPr>
          <p:cNvPr id="25" name="Platshållare för sidfot 4"/>
          <p:cNvSpPr>
            <a:spLocks noGrp="1"/>
          </p:cNvSpPr>
          <p:nvPr>
            <p:ph type="ftr" sz="quarter" idx="3"/>
          </p:nvPr>
        </p:nvSpPr>
        <p:spPr>
          <a:xfrm>
            <a:off x="528272" y="6472147"/>
            <a:ext cx="3305969"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endParaRPr lang="sv-SE" dirty="0"/>
          </a:p>
        </p:txBody>
      </p:sp>
      <p:sp>
        <p:nvSpPr>
          <p:cNvPr id="26" name="Platshållare för bildnummer 5"/>
          <p:cNvSpPr>
            <a:spLocks noGrp="1"/>
          </p:cNvSpPr>
          <p:nvPr>
            <p:ph type="sldNum" sz="quarter" idx="4"/>
          </p:nvPr>
        </p:nvSpPr>
        <p:spPr>
          <a:xfrm>
            <a:off x="256838" y="6472147"/>
            <a:ext cx="446547" cy="152485"/>
          </a:xfrm>
          <a:prstGeom prst="rect">
            <a:avLst/>
          </a:prstGeom>
        </p:spPr>
        <p:txBody>
          <a:bodyPr vert="horz" lIns="91440" tIns="45720" rIns="91440" bIns="45720" rtlCol="0" anchor="ctr"/>
          <a:lstStyle>
            <a:lvl1pPr algn="l">
              <a:defRPr sz="1000">
                <a:solidFill>
                  <a:schemeClr val="tx1">
                    <a:lumMod val="95000"/>
                    <a:alpha val="75000"/>
                  </a:schemeClr>
                </a:solidFill>
              </a:defRPr>
            </a:lvl1pPr>
          </a:lstStyle>
          <a:p>
            <a:fld id="{5FDB6F04-D3C7-6B47-9989-671AF2CFAC3B}" type="slidenum">
              <a:rPr lang="sv-SE" smtClean="0"/>
              <a:pPr/>
              <a:t>‹#›</a:t>
            </a:fld>
            <a:endParaRPr lang="sv-SE" dirty="0"/>
          </a:p>
        </p:txBody>
      </p:sp>
      <p:pic>
        <p:nvPicPr>
          <p:cNvPr id="27" name="Bildobjekt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4491" y="6406554"/>
            <a:ext cx="1778066" cy="238549"/>
          </a:xfrm>
          <a:prstGeom prst="rect">
            <a:avLst/>
          </a:prstGeom>
        </p:spPr>
      </p:pic>
      <p:sp>
        <p:nvSpPr>
          <p:cNvPr id="10" name="Rubrik 1"/>
          <p:cNvSpPr>
            <a:spLocks noGrp="1"/>
          </p:cNvSpPr>
          <p:nvPr>
            <p:ph type="title" hasCustomPrompt="1"/>
          </p:nvPr>
        </p:nvSpPr>
        <p:spPr>
          <a:xfrm>
            <a:off x="1160890" y="1762178"/>
            <a:ext cx="10192909" cy="2434917"/>
          </a:xfrm>
        </p:spPr>
        <p:txBody>
          <a:bodyPr>
            <a:normAutofit/>
          </a:bodyPr>
          <a:lstStyle>
            <a:lvl1pPr>
              <a:defRPr sz="8000">
                <a:solidFill>
                  <a:schemeClr val="tx1"/>
                </a:solidFill>
              </a:defRPr>
            </a:lvl1pPr>
          </a:lstStyle>
          <a:p>
            <a:r>
              <a:rPr lang="sv-SE" dirty="0"/>
              <a:t>Rubrik</a:t>
            </a:r>
          </a:p>
        </p:txBody>
      </p:sp>
    </p:spTree>
    <p:extLst>
      <p:ext uri="{BB962C8B-B14F-4D97-AF65-F5344CB8AC3E}">
        <p14:creationId xmlns:p14="http://schemas.microsoft.com/office/powerpoint/2010/main" val="9158668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169492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3F6A1603-480A-49A4-AF44-AD6219E5CE64}" type="slidenum">
              <a:rPr lang="nb-NO" smtClean="0"/>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endParaRPr lang="nb-NO" noProof="0" dirty="0"/>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endParaRPr lang="nb-NO" noProof="0" dirty="0"/>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dirty="0"/>
              <a:t>Sett inn navn på avsender</a:t>
            </a:r>
          </a:p>
        </p:txBody>
      </p:sp>
    </p:spTree>
    <p:extLst>
      <p:ext uri="{BB962C8B-B14F-4D97-AF65-F5344CB8AC3E}">
        <p14:creationId xmlns:p14="http://schemas.microsoft.com/office/powerpoint/2010/main" val="15748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06762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39603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71509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endParaRPr lang="nb-NO" dirty="0"/>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3F6A1603-480A-49A4-AF44-AD6219E5CE64}" type="slidenum">
              <a:rPr lang="nb-NO" smtClean="0"/>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908917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dirty="0"/>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17792713-3F7F-49D0-96A3-9393B86AF9FC}" type="datetimeFigureOut">
              <a:rPr lang="nb-NO" smtClean="0"/>
              <a:t>28.09.2021</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3F6A1603-480A-49A4-AF44-AD6219E5CE64}" type="slidenum">
              <a:rPr lang="nb-NO" smtClean="0"/>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p:nvPicPr>
        <p:blipFill>
          <a:blip r:embed="rId40"/>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11550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pos="393">
          <p15:clr>
            <a:srgbClr val="F26B43"/>
          </p15:clr>
        </p15:guide>
        <p15:guide id="4" pos="7287">
          <p15:clr>
            <a:srgbClr val="F26B43"/>
          </p15:clr>
        </p15:guide>
        <p15:guide id="5" orient="horz" pos="3816">
          <p15:clr>
            <a:srgbClr val="F26B43"/>
          </p15:clr>
        </p15:guide>
        <p15:guide id="6" orient="horz" pos="4150">
          <p15:clr>
            <a:srgbClr val="F26B43"/>
          </p15:clr>
        </p15:guide>
        <p15:guide id="7" orient="horz" pos="873">
          <p15:clr>
            <a:srgbClr val="F26B43"/>
          </p15:clr>
        </p15:guide>
        <p15:guide id="8" orient="horz" pos="142">
          <p15:clr>
            <a:srgbClr val="F26B43"/>
          </p15:clr>
        </p15:guide>
        <p15:guide id="9" pos="3727">
          <p15:clr>
            <a:srgbClr val="F26B43"/>
          </p15:clr>
        </p15:guide>
        <p15:guide id="10" pos="3953">
          <p15:clr>
            <a:srgbClr val="F26B43"/>
          </p15:clr>
        </p15:guide>
        <p15:guide id="12" orient="horz" pos="689">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9BB346-9FE4-4FE4-8C0A-02DC3FEC2072}"/>
              </a:ext>
            </a:extLst>
          </p:cNvPr>
          <p:cNvSpPr>
            <a:spLocks noGrp="1"/>
          </p:cNvSpPr>
          <p:nvPr>
            <p:ph type="ctrTitle"/>
          </p:nvPr>
        </p:nvSpPr>
        <p:spPr/>
        <p:txBody>
          <a:bodyPr/>
          <a:lstStyle/>
          <a:p>
            <a:r>
              <a:rPr lang="nb-NO" dirty="0"/>
              <a:t>Blokk 4 Lillestrøm</a:t>
            </a:r>
          </a:p>
        </p:txBody>
      </p:sp>
      <p:sp>
        <p:nvSpPr>
          <p:cNvPr id="3" name="Undertittel 2">
            <a:extLst>
              <a:ext uri="{FF2B5EF4-FFF2-40B4-BE49-F238E27FC236}">
                <a16:creationId xmlns:a16="http://schemas.microsoft.com/office/drawing/2014/main" id="{7CE399F5-B5E6-4259-AD65-3CAA33C11EF5}"/>
              </a:ext>
            </a:extLst>
          </p:cNvPr>
          <p:cNvSpPr>
            <a:spLocks noGrp="1"/>
          </p:cNvSpPr>
          <p:nvPr>
            <p:ph type="subTitle" idx="1"/>
          </p:nvPr>
        </p:nvSpPr>
        <p:spPr/>
        <p:txBody>
          <a:bodyPr/>
          <a:lstStyle/>
          <a:p>
            <a:endParaRPr lang="nb-NO"/>
          </a:p>
        </p:txBody>
      </p:sp>
    </p:spTree>
    <p:extLst>
      <p:ext uri="{BB962C8B-B14F-4D97-AF65-F5344CB8AC3E}">
        <p14:creationId xmlns:p14="http://schemas.microsoft.com/office/powerpoint/2010/main" val="1241905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A08F3D-4026-4441-A458-F8C7A9947CE7}"/>
              </a:ext>
            </a:extLst>
          </p:cNvPr>
          <p:cNvSpPr>
            <a:spLocks noGrp="1"/>
          </p:cNvSpPr>
          <p:nvPr>
            <p:ph type="title"/>
          </p:nvPr>
        </p:nvSpPr>
        <p:spPr/>
        <p:txBody>
          <a:bodyPr/>
          <a:lstStyle/>
          <a:p>
            <a:r>
              <a:rPr lang="nb-NO" dirty="0"/>
              <a:t>Evaluering av det halvannet året som gikk.</a:t>
            </a:r>
            <a:br>
              <a:rPr lang="nb-NO" dirty="0"/>
            </a:br>
            <a:r>
              <a:rPr lang="nb-NO" dirty="0"/>
              <a:t>Gå inn på Menti.com</a:t>
            </a:r>
            <a:br>
              <a:rPr lang="nb-NO" dirty="0"/>
            </a:br>
            <a:r>
              <a:rPr lang="nb-NO" dirty="0"/>
              <a:t>9106 1304</a:t>
            </a:r>
            <a:br>
              <a:rPr lang="nb-NO" dirty="0"/>
            </a:br>
            <a:endParaRPr lang="nb-NO" dirty="0"/>
          </a:p>
        </p:txBody>
      </p:sp>
    </p:spTree>
    <p:extLst>
      <p:ext uri="{BB962C8B-B14F-4D97-AF65-F5344CB8AC3E}">
        <p14:creationId xmlns:p14="http://schemas.microsoft.com/office/powerpoint/2010/main" val="162159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F6DE46-56A3-4769-BD9D-8771309EF3FE}"/>
              </a:ext>
            </a:extLst>
          </p:cNvPr>
          <p:cNvSpPr>
            <a:spLocks noGrp="1"/>
          </p:cNvSpPr>
          <p:nvPr>
            <p:ph type="title"/>
          </p:nvPr>
        </p:nvSpPr>
        <p:spPr/>
        <p:txBody>
          <a:bodyPr/>
          <a:lstStyle/>
          <a:p>
            <a:r>
              <a:rPr lang="nb-NO" dirty="0"/>
              <a:t>Pause!</a:t>
            </a:r>
          </a:p>
        </p:txBody>
      </p:sp>
      <p:sp>
        <p:nvSpPr>
          <p:cNvPr id="3" name="Plassholder for tekst 2">
            <a:extLst>
              <a:ext uri="{FF2B5EF4-FFF2-40B4-BE49-F238E27FC236}">
                <a16:creationId xmlns:a16="http://schemas.microsoft.com/office/drawing/2014/main" id="{987678F8-D48E-4364-842E-3F0279483162}"/>
              </a:ext>
            </a:extLst>
          </p:cNvPr>
          <p:cNvSpPr>
            <a:spLocks noGrp="1"/>
          </p:cNvSpPr>
          <p:nvPr>
            <p:ph type="body" idx="1"/>
          </p:nvPr>
        </p:nvSpPr>
        <p:spPr/>
        <p:txBody>
          <a:bodyPr/>
          <a:lstStyle/>
          <a:p>
            <a:endParaRPr lang="nb-NO"/>
          </a:p>
        </p:txBody>
      </p:sp>
      <p:pic>
        <p:nvPicPr>
          <p:cNvPr id="6" name="Bilde 5" descr="Et bilde som inneholder person, stående, personer&#10;&#10;Automatisk generert beskrivelse">
            <a:extLst>
              <a:ext uri="{FF2B5EF4-FFF2-40B4-BE49-F238E27FC236}">
                <a16:creationId xmlns:a16="http://schemas.microsoft.com/office/drawing/2014/main" id="{A1958BA0-D85D-4130-AA04-516FCB4D6C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440" y="80964"/>
            <a:ext cx="9144000" cy="6858000"/>
          </a:xfrm>
          <a:prstGeom prst="rect">
            <a:avLst/>
          </a:prstGeom>
        </p:spPr>
      </p:pic>
    </p:spTree>
    <p:extLst>
      <p:ext uri="{BB962C8B-B14F-4D97-AF65-F5344CB8AC3E}">
        <p14:creationId xmlns:p14="http://schemas.microsoft.com/office/powerpoint/2010/main" val="166874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84CDB11-AD10-4B5D-A8DB-2B4AD7D75301}"/>
              </a:ext>
            </a:extLst>
          </p:cNvPr>
          <p:cNvSpPr>
            <a:spLocks noGrp="1"/>
          </p:cNvSpPr>
          <p:nvPr>
            <p:ph type="title"/>
          </p:nvPr>
        </p:nvSpPr>
        <p:spPr/>
        <p:txBody>
          <a:bodyPr/>
          <a:lstStyle/>
          <a:p>
            <a:r>
              <a:rPr lang="nb-NO" dirty="0"/>
              <a:t>Workshop </a:t>
            </a:r>
            <a:r>
              <a:rPr lang="nb-NO" dirty="0" err="1"/>
              <a:t>Årshjul</a:t>
            </a:r>
            <a:endParaRPr lang="nb-NO" dirty="0"/>
          </a:p>
        </p:txBody>
      </p:sp>
      <p:sp>
        <p:nvSpPr>
          <p:cNvPr id="5" name="Plassholder for innhold 4">
            <a:extLst>
              <a:ext uri="{FF2B5EF4-FFF2-40B4-BE49-F238E27FC236}">
                <a16:creationId xmlns:a16="http://schemas.microsoft.com/office/drawing/2014/main" id="{EFE3D710-BA7D-425C-BF82-748BFC2FDB9E}"/>
              </a:ext>
            </a:extLst>
          </p:cNvPr>
          <p:cNvSpPr>
            <a:spLocks noGrp="1"/>
          </p:cNvSpPr>
          <p:nvPr>
            <p:ph type="body" idx="1"/>
          </p:nvPr>
        </p:nvSpPr>
        <p:spPr/>
        <p:txBody>
          <a:bodyPr/>
          <a:lstStyle/>
          <a:p>
            <a:r>
              <a:rPr lang="nb-NO" dirty="0"/>
              <a:t>Varsler på telefonen</a:t>
            </a:r>
          </a:p>
          <a:p>
            <a:r>
              <a:rPr lang="nb-NO" dirty="0"/>
              <a:t>Kalender </a:t>
            </a:r>
          </a:p>
          <a:p>
            <a:endParaRPr lang="nb-NO" dirty="0"/>
          </a:p>
        </p:txBody>
      </p:sp>
    </p:spTree>
    <p:extLst>
      <p:ext uri="{BB962C8B-B14F-4D97-AF65-F5344CB8AC3E}">
        <p14:creationId xmlns:p14="http://schemas.microsoft.com/office/powerpoint/2010/main" val="37627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868F1CC-9080-4FF4-AD12-4AC411E76385}"/>
              </a:ext>
            </a:extLst>
          </p:cNvPr>
          <p:cNvPicPr>
            <a:picLocks noChangeAspect="1"/>
          </p:cNvPicPr>
          <p:nvPr/>
        </p:nvPicPr>
        <p:blipFill rotWithShape="1">
          <a:blip r:embed="rId2"/>
          <a:srcRect l="14417" t="18222" r="27000" b="11407"/>
          <a:stretch/>
        </p:blipFill>
        <p:spPr>
          <a:xfrm>
            <a:off x="1757680" y="-95834"/>
            <a:ext cx="9133840" cy="6171514"/>
          </a:xfrm>
          <a:prstGeom prst="rect">
            <a:avLst/>
          </a:prstGeom>
        </p:spPr>
      </p:pic>
    </p:spTree>
    <p:extLst>
      <p:ext uri="{BB962C8B-B14F-4D97-AF65-F5344CB8AC3E}">
        <p14:creationId xmlns:p14="http://schemas.microsoft.com/office/powerpoint/2010/main" val="340431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742737-B99B-4118-A318-1FBFEB5CFB26}"/>
              </a:ext>
            </a:extLst>
          </p:cNvPr>
          <p:cNvSpPr>
            <a:spLocks noGrp="1"/>
          </p:cNvSpPr>
          <p:nvPr>
            <p:ph type="title"/>
          </p:nvPr>
        </p:nvSpPr>
        <p:spPr/>
        <p:txBody>
          <a:bodyPr/>
          <a:lstStyle/>
          <a:p>
            <a:endParaRPr lang="nb-NO"/>
          </a:p>
        </p:txBody>
      </p:sp>
      <p:pic>
        <p:nvPicPr>
          <p:cNvPr id="3" name="Bilde 2">
            <a:extLst>
              <a:ext uri="{FF2B5EF4-FFF2-40B4-BE49-F238E27FC236}">
                <a16:creationId xmlns:a16="http://schemas.microsoft.com/office/drawing/2014/main" id="{49EF0DE3-F52D-4AEC-8B47-7688563FFA1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31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Kommunikasjon 2022</a:t>
            </a:r>
          </a:p>
        </p:txBody>
      </p:sp>
      <p:sp>
        <p:nvSpPr>
          <p:cNvPr id="6" name="Plassholder for innhold 5">
            <a:extLst>
              <a:ext uri="{FF2B5EF4-FFF2-40B4-BE49-F238E27FC236}">
                <a16:creationId xmlns:a16="http://schemas.microsoft.com/office/drawing/2014/main" id="{9DF852B3-F1FF-4831-B18C-78BABDAE8171}"/>
              </a:ext>
            </a:extLst>
          </p:cNvPr>
          <p:cNvSpPr>
            <a:spLocks noGrp="1"/>
          </p:cNvSpPr>
          <p:nvPr>
            <p:ph idx="1"/>
          </p:nvPr>
        </p:nvSpPr>
        <p:spPr/>
        <p:txBody>
          <a:bodyPr/>
          <a:lstStyle/>
          <a:p>
            <a:endParaRPr lang="nb-NO"/>
          </a:p>
        </p:txBody>
      </p:sp>
      <p:pic>
        <p:nvPicPr>
          <p:cNvPr id="3" name="Google Shape;261;g7064170f25_2_0"/>
          <p:cNvPicPr preferRelativeResize="0"/>
          <p:nvPr/>
        </p:nvPicPr>
        <p:blipFill rotWithShape="1">
          <a:blip r:embed="rId2">
            <a:alphaModFix/>
          </a:blip>
          <a:srcRect l="4228" t="5807" r="4255" b="40958"/>
          <a:stretch/>
        </p:blipFill>
        <p:spPr>
          <a:xfrm>
            <a:off x="5974107" y="-111759"/>
            <a:ext cx="5181574" cy="6969760"/>
          </a:xfrm>
          <a:prstGeom prst="rect">
            <a:avLst/>
          </a:prstGeom>
          <a:noFill/>
          <a:ln>
            <a:noFill/>
          </a:ln>
        </p:spPr>
      </p:pic>
    </p:spTree>
    <p:extLst>
      <p:ext uri="{BB962C8B-B14F-4D97-AF65-F5344CB8AC3E}">
        <p14:creationId xmlns:p14="http://schemas.microsoft.com/office/powerpoint/2010/main" val="15602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641ca31e59_0_2"/>
          <p:cNvSpPr txBox="1">
            <a:spLocks noGrp="1"/>
          </p:cNvSpPr>
          <p:nvPr>
            <p:ph type="title"/>
          </p:nvPr>
        </p:nvSpPr>
        <p:spPr>
          <a:xfrm>
            <a:off x="623887" y="225425"/>
            <a:ext cx="10944226" cy="863600"/>
          </a:xfrm>
        </p:spPr>
        <p:txBody>
          <a:bodyPr spcFirstLastPara="1" lIns="91425" tIns="45700" rIns="91425" bIns="45700" anchor="ctr" anchorCtr="0">
            <a:normAutofit/>
          </a:bodyPr>
          <a:lstStyle/>
          <a:p>
            <a:pPr marL="0" lvl="0" indent="0" rtl="0">
              <a:spcBef>
                <a:spcPts val="0"/>
              </a:spcBef>
              <a:spcAft>
                <a:spcPts val="0"/>
              </a:spcAft>
              <a:buNone/>
            </a:pPr>
            <a:r>
              <a:rPr lang="sv-SE" sz="2700" dirty="0"/>
              <a:t>Web: </a:t>
            </a:r>
            <a:br>
              <a:rPr lang="sv-SE" sz="2700" dirty="0"/>
            </a:br>
            <a:r>
              <a:rPr lang="sv-SE" sz="2700" dirty="0"/>
              <a:t>Vanlige søk i løpet av året</a:t>
            </a:r>
          </a:p>
        </p:txBody>
      </p:sp>
      <p:sp>
        <p:nvSpPr>
          <p:cNvPr id="253" name="Google Shape;253;g641ca31e59_0_2"/>
          <p:cNvSpPr txBox="1"/>
          <p:nvPr/>
        </p:nvSpPr>
        <p:spPr>
          <a:xfrm>
            <a:off x="2761488" y="5439364"/>
            <a:ext cx="9829800" cy="66723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endParaRPr dirty="0"/>
          </a:p>
        </p:txBody>
      </p:sp>
      <p:graphicFrame>
        <p:nvGraphicFramePr>
          <p:cNvPr id="257" name="Google Shape;251;g641ca31e59_0_2">
            <a:extLst>
              <a:ext uri="{FF2B5EF4-FFF2-40B4-BE49-F238E27FC236}">
                <a16:creationId xmlns:a16="http://schemas.microsoft.com/office/drawing/2014/main" id="{6196E771-E371-4F5F-97B1-0D55B7FB3435}"/>
              </a:ext>
            </a:extLst>
          </p:cNvPr>
          <p:cNvGraphicFramePr>
            <a:graphicFrameLocks noGrp="1"/>
          </p:cNvGraphicFramePr>
          <p:nvPr>
            <p:ph idx="1"/>
            <p:extLst>
              <p:ext uri="{D42A27DB-BD31-4B8C-83A1-F6EECF244321}">
                <p14:modId xmlns:p14="http://schemas.microsoft.com/office/powerpoint/2010/main" val="905068927"/>
              </p:ext>
            </p:extLst>
          </p:nvPr>
        </p:nvGraphicFramePr>
        <p:xfrm>
          <a:off x="623887" y="1385888"/>
          <a:ext cx="10944226" cy="4672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92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
          <p:cNvSpPr txBox="1">
            <a:spLocks noGrp="1"/>
          </p:cNvSpPr>
          <p:nvPr>
            <p:ph type="title"/>
          </p:nvPr>
        </p:nvSpPr>
        <p:spPr>
          <a:xfrm>
            <a:off x="865270" y="110442"/>
            <a:ext cx="10192909" cy="1248738"/>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chemeClr val="dk2"/>
              </a:buClr>
              <a:buSzPts val="5400"/>
              <a:buFont typeface="Arial"/>
              <a:buNone/>
            </a:pPr>
            <a:r>
              <a:rPr lang="sv-SE" dirty="0">
                <a:solidFill>
                  <a:srgbClr val="AC101C"/>
                </a:solidFill>
              </a:rPr>
              <a:t>Kommunikasjonstøtte gjennom året </a:t>
            </a:r>
            <a:endParaRPr dirty="0">
              <a:solidFill>
                <a:srgbClr val="AC101C"/>
              </a:solidFill>
            </a:endParaRPr>
          </a:p>
        </p:txBody>
      </p:sp>
      <p:sp>
        <p:nvSpPr>
          <p:cNvPr id="237" name="Google Shape;237;p4"/>
          <p:cNvSpPr txBox="1">
            <a:spLocks noGrp="1"/>
          </p:cNvSpPr>
          <p:nvPr>
            <p:ph type="body" idx="1"/>
          </p:nvPr>
        </p:nvSpPr>
        <p:spPr>
          <a:xfrm>
            <a:off x="865270" y="1068856"/>
            <a:ext cx="10891882" cy="5392904"/>
          </a:xfrm>
          <a:prstGeom prst="rect">
            <a:avLst/>
          </a:prstGeom>
          <a:noFill/>
          <a:ln>
            <a:noFill/>
          </a:ln>
        </p:spPr>
        <p:txBody>
          <a:bodyPr spcFirstLastPara="1" wrap="square" lIns="90000" tIns="45700" rIns="90000" bIns="45700" anchor="t" anchorCtr="0">
            <a:normAutofit fontScale="92500" lnSpcReduction="10000"/>
          </a:bodyPr>
          <a:lstStyle/>
          <a:p>
            <a:pPr marL="0" lvl="0" indent="0" algn="l" rtl="0">
              <a:lnSpc>
                <a:spcPct val="115000"/>
              </a:lnSpc>
              <a:spcBef>
                <a:spcPts val="1200"/>
              </a:spcBef>
              <a:spcAft>
                <a:spcPts val="0"/>
              </a:spcAft>
              <a:buNone/>
            </a:pPr>
            <a:r>
              <a:rPr lang="sv-SE" sz="3600" b="1" dirty="0"/>
              <a:t>Felles nettsider:</a:t>
            </a:r>
            <a:endParaRPr sz="3600" b="1" dirty="0"/>
          </a:p>
          <a:p>
            <a:pPr marL="270899" lvl="0" indent="-270899" algn="l" rtl="0">
              <a:lnSpc>
                <a:spcPct val="115000"/>
              </a:lnSpc>
              <a:spcBef>
                <a:spcPts val="1200"/>
              </a:spcBef>
              <a:spcAft>
                <a:spcPts val="0"/>
              </a:spcAft>
              <a:buSzPts val="2000"/>
              <a:buChar char="•"/>
            </a:pPr>
            <a:r>
              <a:rPr lang="sv-SE" sz="3600" dirty="0"/>
              <a:t>ta fram tema/artikkel sidor; dåp. Konfirmasjon, brylluo, begravelse, allehelgen, jul, påske etc.</a:t>
            </a:r>
          </a:p>
          <a:p>
            <a:pPr marL="270899" lvl="0" indent="-270899" algn="l" rtl="0">
              <a:lnSpc>
                <a:spcPct val="115000"/>
              </a:lnSpc>
              <a:spcBef>
                <a:spcPts val="1200"/>
              </a:spcBef>
              <a:spcAft>
                <a:spcPts val="0"/>
              </a:spcAft>
              <a:buSzPts val="2000"/>
              <a:buChar char="•"/>
            </a:pPr>
            <a:r>
              <a:rPr lang="sv-SE" sz="3600" dirty="0"/>
              <a:t>Felles kampanjesider- eks gjenåpning</a:t>
            </a:r>
            <a:endParaRPr sz="3600" dirty="0"/>
          </a:p>
          <a:p>
            <a:pPr marL="270899" lvl="0" indent="-270899" algn="l" rtl="0">
              <a:lnSpc>
                <a:spcPct val="115000"/>
              </a:lnSpc>
              <a:spcBef>
                <a:spcPts val="0"/>
              </a:spcBef>
              <a:spcAft>
                <a:spcPts val="0"/>
              </a:spcAft>
              <a:buSzPts val="2000"/>
              <a:buChar char="•"/>
            </a:pPr>
            <a:r>
              <a:rPr lang="sv-SE" sz="3600" dirty="0"/>
              <a:t>Googlesøk- kirken på topp </a:t>
            </a:r>
          </a:p>
          <a:p>
            <a:pPr marL="270899" lvl="0" indent="-270899" algn="l" rtl="0">
              <a:lnSpc>
                <a:spcPct val="115000"/>
              </a:lnSpc>
              <a:spcBef>
                <a:spcPts val="0"/>
              </a:spcBef>
              <a:spcAft>
                <a:spcPts val="0"/>
              </a:spcAft>
              <a:buSzPts val="2000"/>
              <a:buChar char="•"/>
            </a:pPr>
            <a:r>
              <a:rPr lang="sv-SE" sz="3600" dirty="0"/>
              <a:t>Skjerikirken.no</a:t>
            </a:r>
            <a:br>
              <a:rPr lang="sv-SE" sz="3600" dirty="0"/>
            </a:br>
            <a:endParaRPr lang="sv-SE" sz="3600" dirty="0"/>
          </a:p>
          <a:p>
            <a:pPr marL="0" lvl="0" indent="0" algn="l" rtl="0">
              <a:lnSpc>
                <a:spcPct val="115000"/>
              </a:lnSpc>
              <a:spcBef>
                <a:spcPts val="0"/>
              </a:spcBef>
              <a:spcAft>
                <a:spcPts val="0"/>
              </a:spcAft>
              <a:buSzPts val="2000"/>
              <a:buNone/>
            </a:pPr>
            <a:r>
              <a:rPr lang="sv-SE" sz="3600" b="1" dirty="0"/>
              <a:t>Sosiale medier – </a:t>
            </a:r>
          </a:p>
          <a:p>
            <a:pPr>
              <a:lnSpc>
                <a:spcPct val="115000"/>
              </a:lnSpc>
              <a:spcBef>
                <a:spcPts val="0"/>
              </a:spcBef>
              <a:buSzPts val="2000"/>
            </a:pPr>
            <a:r>
              <a:rPr lang="sv-SE" sz="3600" dirty="0"/>
              <a:t>Kampanjemateriell på ressursbanken</a:t>
            </a:r>
          </a:p>
          <a:p>
            <a:pPr marL="0" lvl="0" indent="0" algn="l" rtl="0">
              <a:lnSpc>
                <a:spcPct val="115000"/>
              </a:lnSpc>
              <a:spcBef>
                <a:spcPts val="1200"/>
              </a:spcBef>
              <a:spcAft>
                <a:spcPts val="0"/>
              </a:spcAft>
              <a:buNone/>
            </a:pPr>
            <a:endParaRPr dirty="0"/>
          </a:p>
          <a:p>
            <a:pPr marL="270899" lvl="0" indent="0" algn="l" rtl="0">
              <a:lnSpc>
                <a:spcPct val="90000"/>
              </a:lnSpc>
              <a:spcBef>
                <a:spcPts val="1200"/>
              </a:spcBef>
              <a:spcAft>
                <a:spcPts val="0"/>
              </a:spcAft>
              <a:buNone/>
            </a:pPr>
            <a:endParaRPr dirty="0"/>
          </a:p>
          <a:p>
            <a:pPr marL="0" lvl="0" indent="0" algn="l" rtl="0">
              <a:lnSpc>
                <a:spcPct val="90000"/>
              </a:lnSpc>
              <a:spcBef>
                <a:spcPts val="1600"/>
              </a:spcBef>
              <a:spcAft>
                <a:spcPts val="0"/>
              </a:spcAft>
              <a:buNone/>
            </a:pPr>
            <a:endParaRPr dirty="0"/>
          </a:p>
        </p:txBody>
      </p:sp>
    </p:spTree>
    <p:extLst>
      <p:ext uri="{BB962C8B-B14F-4D97-AF65-F5344CB8AC3E}">
        <p14:creationId xmlns:p14="http://schemas.microsoft.com/office/powerpoint/2010/main" val="121456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99A43F2F-1600-4981-AA4E-1CDE52941F4C}"/>
              </a:ext>
            </a:extLst>
          </p:cNvPr>
          <p:cNvPicPr>
            <a:picLocks noGrp="1" noChangeAspect="1"/>
          </p:cNvPicPr>
          <p:nvPr>
            <p:ph idx="1"/>
          </p:nvPr>
        </p:nvPicPr>
        <p:blipFill rotWithShape="1">
          <a:blip r:embed="rId2"/>
          <a:srcRect l="21621" t="10785" r="24312" b="7013"/>
          <a:stretch/>
        </p:blipFill>
        <p:spPr>
          <a:xfrm>
            <a:off x="2895600" y="0"/>
            <a:ext cx="8178800" cy="6994540"/>
          </a:xfrm>
          <a:prstGeom prst="rect">
            <a:avLst/>
          </a:prstGeom>
        </p:spPr>
      </p:pic>
    </p:spTree>
    <p:extLst>
      <p:ext uri="{BB962C8B-B14F-4D97-AF65-F5344CB8AC3E}">
        <p14:creationId xmlns:p14="http://schemas.microsoft.com/office/powerpoint/2010/main" val="408509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sz="half" idx="2"/>
          </p:nvPr>
        </p:nvSpPr>
        <p:spPr/>
        <p:txBody>
          <a:bodyPr>
            <a:normAutofit/>
          </a:bodyPr>
          <a:lstStyle/>
          <a:p>
            <a:r>
              <a:rPr lang="sv-SE" b="1" dirty="0"/>
              <a:t>Økte behov psykisk og fysisk</a:t>
            </a:r>
          </a:p>
          <a:p>
            <a:r>
              <a:rPr lang="sv-SE" dirty="0"/>
              <a:t>Besøkstjeneste</a:t>
            </a:r>
          </a:p>
          <a:p>
            <a:r>
              <a:rPr lang="sv-SE" dirty="0"/>
              <a:t>Behov for foreldrestøtte – ser vi dem med størst problem</a:t>
            </a:r>
          </a:p>
          <a:p>
            <a:r>
              <a:rPr lang="sv-SE" dirty="0"/>
              <a:t>Møter vi utanforskap?</a:t>
            </a:r>
          </a:p>
          <a:p>
            <a:r>
              <a:rPr lang="sv-SE" dirty="0"/>
              <a:t>Unge  trenger treffsteder- skolene har større behov</a:t>
            </a:r>
          </a:p>
          <a:p>
            <a:r>
              <a:rPr lang="sv-SE" dirty="0"/>
              <a:t>Ensomheten – kafe og middag</a:t>
            </a:r>
          </a:p>
          <a:p>
            <a:r>
              <a:rPr lang="sv-SE" dirty="0"/>
              <a:t>Åpen kirke</a:t>
            </a:r>
          </a:p>
        </p:txBody>
      </p:sp>
      <p:sp>
        <p:nvSpPr>
          <p:cNvPr id="3" name="Rubrik 2"/>
          <p:cNvSpPr>
            <a:spLocks noGrp="1"/>
          </p:cNvSpPr>
          <p:nvPr>
            <p:ph type="title"/>
          </p:nvPr>
        </p:nvSpPr>
        <p:spPr/>
        <p:txBody>
          <a:bodyPr/>
          <a:lstStyle/>
          <a:p>
            <a:r>
              <a:rPr lang="sv-SE" dirty="0">
                <a:solidFill>
                  <a:srgbClr val="AC101C"/>
                </a:solidFill>
              </a:rPr>
              <a:t>Deres egen analyse </a:t>
            </a:r>
            <a:br>
              <a:rPr lang="sv-SE" dirty="0">
                <a:solidFill>
                  <a:srgbClr val="AC101C"/>
                </a:solidFill>
              </a:rPr>
            </a:br>
            <a:r>
              <a:rPr lang="sv-SE" dirty="0">
                <a:solidFill>
                  <a:srgbClr val="AC101C"/>
                </a:solidFill>
              </a:rPr>
              <a:t>– koblet til kommunikasjon</a:t>
            </a:r>
          </a:p>
        </p:txBody>
      </p:sp>
      <p:sp>
        <p:nvSpPr>
          <p:cNvPr id="4" name="Platshållare för innehåll 3"/>
          <p:cNvSpPr>
            <a:spLocks noGrp="1"/>
          </p:cNvSpPr>
          <p:nvPr>
            <p:ph sz="half" idx="13"/>
          </p:nvPr>
        </p:nvSpPr>
        <p:spPr/>
        <p:txBody>
          <a:bodyPr>
            <a:normAutofit lnSpcReduction="10000"/>
          </a:bodyPr>
          <a:lstStyle/>
          <a:p>
            <a:r>
              <a:rPr lang="sv-SE" b="1" dirty="0"/>
              <a:t>Kommune som sliter med økonomien</a:t>
            </a:r>
          </a:p>
          <a:p>
            <a:r>
              <a:rPr lang="sv-SE" dirty="0"/>
              <a:t>Mindre samarbeid, flere diakonale behov </a:t>
            </a:r>
          </a:p>
          <a:p>
            <a:r>
              <a:rPr lang="sv-SE" b="1" dirty="0"/>
              <a:t>Begravelsesskikker</a:t>
            </a:r>
          </a:p>
          <a:p>
            <a:r>
              <a:rPr lang="sv-SE" dirty="0"/>
              <a:t>Nøytrale seremonier øker, urnebegravelser øker, </a:t>
            </a:r>
          </a:p>
          <a:p>
            <a:r>
              <a:rPr lang="sv-SE" dirty="0"/>
              <a:t>Antall lys øker – miljøutfordring?</a:t>
            </a:r>
          </a:p>
          <a:p>
            <a:r>
              <a:rPr lang="sv-SE" b="1" dirty="0"/>
              <a:t>Flere på hjemmekontor</a:t>
            </a:r>
          </a:p>
          <a:p>
            <a:r>
              <a:rPr lang="sv-SE" dirty="0"/>
              <a:t>Lunsj, kafe, gå tur?</a:t>
            </a:r>
          </a:p>
        </p:txBody>
      </p:sp>
      <p:sp>
        <p:nvSpPr>
          <p:cNvPr id="2" name="Pratbubbla: rektangel med rundade hörn 1">
            <a:extLst>
              <a:ext uri="{FF2B5EF4-FFF2-40B4-BE49-F238E27FC236}">
                <a16:creationId xmlns:a16="http://schemas.microsoft.com/office/drawing/2014/main" id="{B3D20978-76F0-4781-BEAE-7C4184B5327D}"/>
              </a:ext>
            </a:extLst>
          </p:cNvPr>
          <p:cNvSpPr/>
          <p:nvPr/>
        </p:nvSpPr>
        <p:spPr>
          <a:xfrm>
            <a:off x="7139836" y="1941534"/>
            <a:ext cx="45719" cy="4571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389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F4500DE-33B0-41B1-90FB-7356D9A822F4}"/>
              </a:ext>
            </a:extLst>
          </p:cNvPr>
          <p:cNvPicPr>
            <a:picLocks noChangeAspect="1"/>
          </p:cNvPicPr>
          <p:nvPr/>
        </p:nvPicPr>
        <p:blipFill>
          <a:blip r:embed="rId2"/>
          <a:stretch>
            <a:fillRect/>
          </a:stretch>
        </p:blipFill>
        <p:spPr>
          <a:xfrm>
            <a:off x="8773091" y="4245862"/>
            <a:ext cx="3485757" cy="2614318"/>
          </a:xfrm>
          <a:prstGeom prst="rect">
            <a:avLst/>
          </a:prstGeom>
        </p:spPr>
      </p:pic>
      <p:pic>
        <p:nvPicPr>
          <p:cNvPr id="6" name="Bilde 5">
            <a:extLst>
              <a:ext uri="{FF2B5EF4-FFF2-40B4-BE49-F238E27FC236}">
                <a16:creationId xmlns:a16="http://schemas.microsoft.com/office/drawing/2014/main" id="{E176B9A9-CA3E-4117-8A8F-B3103533C74C}"/>
              </a:ext>
            </a:extLst>
          </p:cNvPr>
          <p:cNvPicPr>
            <a:picLocks noChangeAspect="1"/>
          </p:cNvPicPr>
          <p:nvPr/>
        </p:nvPicPr>
        <p:blipFill>
          <a:blip r:embed="rId3"/>
          <a:stretch>
            <a:fillRect/>
          </a:stretch>
        </p:blipFill>
        <p:spPr>
          <a:xfrm>
            <a:off x="-260056" y="-297"/>
            <a:ext cx="6096528" cy="3429297"/>
          </a:xfrm>
          <a:prstGeom prst="rect">
            <a:avLst/>
          </a:prstGeom>
        </p:spPr>
      </p:pic>
      <p:pic>
        <p:nvPicPr>
          <p:cNvPr id="5" name="Bilde 4">
            <a:extLst>
              <a:ext uri="{FF2B5EF4-FFF2-40B4-BE49-F238E27FC236}">
                <a16:creationId xmlns:a16="http://schemas.microsoft.com/office/drawing/2014/main" id="{ABDA179D-BF16-4EB6-8483-355A5AF7124C}"/>
              </a:ext>
            </a:extLst>
          </p:cNvPr>
          <p:cNvPicPr>
            <a:picLocks noChangeAspect="1"/>
          </p:cNvPicPr>
          <p:nvPr/>
        </p:nvPicPr>
        <p:blipFill>
          <a:blip r:embed="rId4"/>
          <a:stretch>
            <a:fillRect/>
          </a:stretch>
        </p:blipFill>
        <p:spPr>
          <a:xfrm>
            <a:off x="8240268" y="0"/>
            <a:ext cx="3974937" cy="2981202"/>
          </a:xfrm>
          <a:prstGeom prst="rect">
            <a:avLst/>
          </a:prstGeom>
        </p:spPr>
      </p:pic>
      <p:pic>
        <p:nvPicPr>
          <p:cNvPr id="7" name="Bilde 6">
            <a:extLst>
              <a:ext uri="{FF2B5EF4-FFF2-40B4-BE49-F238E27FC236}">
                <a16:creationId xmlns:a16="http://schemas.microsoft.com/office/drawing/2014/main" id="{36980424-CBBF-4776-9D73-D5D3B374F256}"/>
              </a:ext>
            </a:extLst>
          </p:cNvPr>
          <p:cNvPicPr>
            <a:picLocks noChangeAspect="1"/>
          </p:cNvPicPr>
          <p:nvPr/>
        </p:nvPicPr>
        <p:blipFill>
          <a:blip r:embed="rId5"/>
          <a:stretch>
            <a:fillRect/>
          </a:stretch>
        </p:blipFill>
        <p:spPr>
          <a:xfrm>
            <a:off x="5431481" y="98128"/>
            <a:ext cx="2956816" cy="1944793"/>
          </a:xfrm>
          <a:prstGeom prst="rect">
            <a:avLst/>
          </a:prstGeom>
        </p:spPr>
      </p:pic>
      <p:pic>
        <p:nvPicPr>
          <p:cNvPr id="9" name="Bilde 8">
            <a:extLst>
              <a:ext uri="{FF2B5EF4-FFF2-40B4-BE49-F238E27FC236}">
                <a16:creationId xmlns:a16="http://schemas.microsoft.com/office/drawing/2014/main" id="{119EA83B-BC38-4F1C-9C95-72DB90137BDD}"/>
              </a:ext>
            </a:extLst>
          </p:cNvPr>
          <p:cNvPicPr>
            <a:picLocks noChangeAspect="1"/>
          </p:cNvPicPr>
          <p:nvPr/>
        </p:nvPicPr>
        <p:blipFill>
          <a:blip r:embed="rId6"/>
          <a:stretch>
            <a:fillRect/>
          </a:stretch>
        </p:blipFill>
        <p:spPr>
          <a:xfrm>
            <a:off x="3315641" y="3506487"/>
            <a:ext cx="5318691" cy="3196873"/>
          </a:xfrm>
          <a:prstGeom prst="rect">
            <a:avLst/>
          </a:prstGeom>
        </p:spPr>
      </p:pic>
      <p:pic>
        <p:nvPicPr>
          <p:cNvPr id="8" name="Bilde 7">
            <a:extLst>
              <a:ext uri="{FF2B5EF4-FFF2-40B4-BE49-F238E27FC236}">
                <a16:creationId xmlns:a16="http://schemas.microsoft.com/office/drawing/2014/main" id="{67334494-3933-4F18-B050-A2409F3CCAD2}"/>
              </a:ext>
            </a:extLst>
          </p:cNvPr>
          <p:cNvPicPr>
            <a:picLocks noChangeAspect="1"/>
          </p:cNvPicPr>
          <p:nvPr/>
        </p:nvPicPr>
        <p:blipFill>
          <a:blip r:embed="rId7"/>
          <a:stretch>
            <a:fillRect/>
          </a:stretch>
        </p:blipFill>
        <p:spPr>
          <a:xfrm>
            <a:off x="180027" y="4111092"/>
            <a:ext cx="3991895" cy="2244553"/>
          </a:xfrm>
          <a:prstGeom prst="rect">
            <a:avLst/>
          </a:prstGeom>
        </p:spPr>
      </p:pic>
      <p:pic>
        <p:nvPicPr>
          <p:cNvPr id="11" name="Bilde 10">
            <a:extLst>
              <a:ext uri="{FF2B5EF4-FFF2-40B4-BE49-F238E27FC236}">
                <a16:creationId xmlns:a16="http://schemas.microsoft.com/office/drawing/2014/main" id="{1D93600F-9A91-463D-9F59-03DA2A35F63F}"/>
              </a:ext>
            </a:extLst>
          </p:cNvPr>
          <p:cNvPicPr>
            <a:picLocks noChangeAspect="1"/>
          </p:cNvPicPr>
          <p:nvPr/>
        </p:nvPicPr>
        <p:blipFill rotWithShape="1">
          <a:blip r:embed="rId8">
            <a:extLst>
              <a:ext uri="{28A0092B-C50C-407E-A947-70E740481C1C}">
                <a14:useLocalDpi xmlns:a14="http://schemas.microsoft.com/office/drawing/2010/main" val="0"/>
              </a:ext>
            </a:extLst>
          </a:blip>
          <a:srcRect l="22130" t="21564" r="37315" b="34966"/>
          <a:stretch/>
        </p:blipFill>
        <p:spPr>
          <a:xfrm>
            <a:off x="7529863" y="2386062"/>
            <a:ext cx="4944534" cy="2157113"/>
          </a:xfrm>
          <a:prstGeom prst="rect">
            <a:avLst/>
          </a:prstGeom>
        </p:spPr>
      </p:pic>
      <p:sp>
        <p:nvSpPr>
          <p:cNvPr id="2" name="Tittel 1"/>
          <p:cNvSpPr>
            <a:spLocks noGrp="1"/>
          </p:cNvSpPr>
          <p:nvPr>
            <p:ph type="title"/>
          </p:nvPr>
        </p:nvSpPr>
        <p:spPr/>
        <p:txBody>
          <a:bodyPr/>
          <a:lstStyle/>
          <a:p>
            <a:endParaRPr lang="en-GB"/>
          </a:p>
        </p:txBody>
      </p:sp>
      <p:sp>
        <p:nvSpPr>
          <p:cNvPr id="3" name="Plassholder for tekst 2"/>
          <p:cNvSpPr>
            <a:spLocks noGrp="1"/>
          </p:cNvSpPr>
          <p:nvPr>
            <p:ph type="body" idx="1"/>
          </p:nvPr>
        </p:nvSpPr>
        <p:spPr/>
        <p:txBody>
          <a:bodyPr/>
          <a:lstStyle/>
          <a:p>
            <a:endParaRPr lang="en-GB"/>
          </a:p>
        </p:txBody>
      </p:sp>
    </p:spTree>
    <p:extLst>
      <p:ext uri="{BB962C8B-B14F-4D97-AF65-F5344CB8AC3E}">
        <p14:creationId xmlns:p14="http://schemas.microsoft.com/office/powerpoint/2010/main" val="236273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06302044-B2E5-4A25-893C-668C8D92534C}"/>
              </a:ext>
            </a:extLst>
          </p:cNvPr>
          <p:cNvSpPr>
            <a:spLocks noGrp="1"/>
          </p:cNvSpPr>
          <p:nvPr>
            <p:ph type="title"/>
          </p:nvPr>
        </p:nvSpPr>
        <p:spPr/>
        <p:txBody>
          <a:bodyPr/>
          <a:lstStyle/>
          <a:p>
            <a:r>
              <a:rPr lang="nb-NO" dirty="0"/>
              <a:t>Når må vi kommunisere- ikke når skjer det</a:t>
            </a:r>
          </a:p>
        </p:txBody>
      </p:sp>
    </p:spTree>
    <p:extLst>
      <p:ext uri="{BB962C8B-B14F-4D97-AF65-F5344CB8AC3E}">
        <p14:creationId xmlns:p14="http://schemas.microsoft.com/office/powerpoint/2010/main" val="27001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6324133" y="326601"/>
            <a:ext cx="4959731" cy="6032421"/>
          </a:xfrm>
          <a:prstGeom prst="rect">
            <a:avLst/>
          </a:prstGeom>
          <a:solidFill>
            <a:schemeClr val="bg1"/>
          </a:solidFill>
          <a:ln w="25400">
            <a:solidFill>
              <a:srgbClr val="2E74B5"/>
            </a:solidFill>
          </a:ln>
        </p:spPr>
        <p:txBody>
          <a:bodyPr wrap="square" rtlCol="0">
            <a:spAutoFit/>
          </a:bodyPr>
          <a:lstStyle/>
          <a:p>
            <a:r>
              <a:rPr lang="sv-SE" sz="4400" dirty="0">
                <a:solidFill>
                  <a:srgbClr val="145E87"/>
                </a:solidFill>
              </a:rPr>
              <a:t>Januari</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sp>
        <p:nvSpPr>
          <p:cNvPr id="3" name="Rubrik 2"/>
          <p:cNvSpPr>
            <a:spLocks noGrp="1"/>
          </p:cNvSpPr>
          <p:nvPr>
            <p:ph type="title"/>
          </p:nvPr>
        </p:nvSpPr>
        <p:spPr>
          <a:xfrm>
            <a:off x="853440" y="331974"/>
            <a:ext cx="10137115" cy="1248738"/>
          </a:xfrm>
        </p:spPr>
        <p:txBody>
          <a:bodyPr/>
          <a:lstStyle/>
          <a:p>
            <a:r>
              <a:rPr lang="sv-SE" dirty="0">
                <a:solidFill>
                  <a:srgbClr val="AC101C"/>
                </a:solidFill>
              </a:rPr>
              <a:t>Årsplan 2022</a:t>
            </a:r>
          </a:p>
        </p:txBody>
      </p:sp>
      <p:sp>
        <p:nvSpPr>
          <p:cNvPr id="7" name="Flödesschema: Process 6"/>
          <p:cNvSpPr/>
          <p:nvPr/>
        </p:nvSpPr>
        <p:spPr>
          <a:xfrm>
            <a:off x="6003235" y="2186609"/>
            <a:ext cx="268356" cy="278295"/>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p:cNvPicPr>
            <a:picLocks noChangeAspect="1"/>
          </p:cNvPicPr>
          <p:nvPr/>
        </p:nvPicPr>
        <p:blipFill>
          <a:blip r:embed="rId3"/>
          <a:stretch>
            <a:fillRect/>
          </a:stretch>
        </p:blipFill>
        <p:spPr>
          <a:xfrm>
            <a:off x="7179411" y="1679062"/>
            <a:ext cx="1041998" cy="1044399"/>
          </a:xfrm>
          <a:prstGeom prst="rect">
            <a:avLst/>
          </a:prstGeom>
        </p:spPr>
      </p:pic>
      <p:pic>
        <p:nvPicPr>
          <p:cNvPr id="9" name="Bildobjekt 8"/>
          <p:cNvPicPr>
            <a:picLocks noChangeAspect="1"/>
          </p:cNvPicPr>
          <p:nvPr/>
        </p:nvPicPr>
        <p:blipFill>
          <a:blip r:embed="rId3"/>
          <a:stretch>
            <a:fillRect/>
          </a:stretch>
        </p:blipFill>
        <p:spPr>
          <a:xfrm>
            <a:off x="6837683" y="2879005"/>
            <a:ext cx="1125578" cy="1128171"/>
          </a:xfrm>
          <a:prstGeom prst="rect">
            <a:avLst/>
          </a:prstGeom>
        </p:spPr>
      </p:pic>
      <p:pic>
        <p:nvPicPr>
          <p:cNvPr id="10" name="Bildobjekt 9"/>
          <p:cNvPicPr>
            <a:picLocks noChangeAspect="1"/>
          </p:cNvPicPr>
          <p:nvPr/>
        </p:nvPicPr>
        <p:blipFill>
          <a:blip r:embed="rId3"/>
          <a:stretch>
            <a:fillRect/>
          </a:stretch>
        </p:blipFill>
        <p:spPr>
          <a:xfrm>
            <a:off x="8393892" y="2302720"/>
            <a:ext cx="1089398" cy="1091908"/>
          </a:xfrm>
          <a:prstGeom prst="rect">
            <a:avLst/>
          </a:prstGeom>
        </p:spPr>
      </p:pic>
      <p:pic>
        <p:nvPicPr>
          <p:cNvPr id="11" name="Bildobjekt 10"/>
          <p:cNvPicPr>
            <a:picLocks noChangeAspect="1"/>
          </p:cNvPicPr>
          <p:nvPr/>
        </p:nvPicPr>
        <p:blipFill>
          <a:blip r:embed="rId3"/>
          <a:stretch>
            <a:fillRect/>
          </a:stretch>
        </p:blipFill>
        <p:spPr>
          <a:xfrm>
            <a:off x="9826855" y="2936218"/>
            <a:ext cx="1011416" cy="1013746"/>
          </a:xfrm>
          <a:prstGeom prst="rect">
            <a:avLst/>
          </a:prstGeom>
        </p:spPr>
      </p:pic>
      <p:pic>
        <p:nvPicPr>
          <p:cNvPr id="13" name="Bildobjekt 12"/>
          <p:cNvPicPr>
            <a:picLocks noChangeAspect="1"/>
          </p:cNvPicPr>
          <p:nvPr/>
        </p:nvPicPr>
        <p:blipFill rotWithShape="1">
          <a:blip r:embed="rId4"/>
          <a:srcRect t="1299"/>
          <a:stretch/>
        </p:blipFill>
        <p:spPr>
          <a:xfrm>
            <a:off x="7009311" y="4971809"/>
            <a:ext cx="1481591" cy="1247293"/>
          </a:xfrm>
          <a:prstGeom prst="rect">
            <a:avLst/>
          </a:prstGeom>
        </p:spPr>
      </p:pic>
      <p:pic>
        <p:nvPicPr>
          <p:cNvPr id="14" name="Bildobjekt 13"/>
          <p:cNvPicPr>
            <a:picLocks noChangeAspect="1"/>
          </p:cNvPicPr>
          <p:nvPr/>
        </p:nvPicPr>
        <p:blipFill rotWithShape="1">
          <a:blip r:embed="rId4"/>
          <a:srcRect t="1299"/>
          <a:stretch/>
        </p:blipFill>
        <p:spPr>
          <a:xfrm>
            <a:off x="9389705" y="4017879"/>
            <a:ext cx="1638102" cy="1379053"/>
          </a:xfrm>
          <a:prstGeom prst="rect">
            <a:avLst/>
          </a:prstGeom>
        </p:spPr>
      </p:pic>
      <p:pic>
        <p:nvPicPr>
          <p:cNvPr id="16" name="Platshållare för innehåll 15"/>
          <p:cNvPicPr>
            <a:picLocks noGrp="1" noChangeAspect="1"/>
          </p:cNvPicPr>
          <p:nvPr>
            <p:ph idx="1"/>
          </p:nvPr>
        </p:nvPicPr>
        <p:blipFill>
          <a:blip r:embed="rId5"/>
          <a:stretch>
            <a:fillRect/>
          </a:stretch>
        </p:blipFill>
        <p:spPr>
          <a:xfrm>
            <a:off x="694042" y="1497043"/>
            <a:ext cx="2328698" cy="2404260"/>
          </a:xfrm>
          <a:prstGeom prst="rect">
            <a:avLst/>
          </a:prstGeom>
        </p:spPr>
      </p:pic>
      <p:pic>
        <p:nvPicPr>
          <p:cNvPr id="17" name="Bildobjekt 16"/>
          <p:cNvPicPr>
            <a:picLocks noChangeAspect="1"/>
          </p:cNvPicPr>
          <p:nvPr/>
        </p:nvPicPr>
        <p:blipFill>
          <a:blip r:embed="rId6"/>
          <a:stretch>
            <a:fillRect/>
          </a:stretch>
        </p:blipFill>
        <p:spPr>
          <a:xfrm>
            <a:off x="3124265" y="2731779"/>
            <a:ext cx="2543659" cy="2699393"/>
          </a:xfrm>
          <a:prstGeom prst="rect">
            <a:avLst/>
          </a:prstGeom>
        </p:spPr>
      </p:pic>
      <p:sp>
        <p:nvSpPr>
          <p:cNvPr id="20" name="textruta 19"/>
          <p:cNvSpPr txBox="1"/>
          <p:nvPr/>
        </p:nvSpPr>
        <p:spPr>
          <a:xfrm flipH="1">
            <a:off x="9831747" y="2973480"/>
            <a:ext cx="1006523" cy="738664"/>
          </a:xfrm>
          <a:prstGeom prst="rect">
            <a:avLst/>
          </a:prstGeom>
          <a:noFill/>
        </p:spPr>
        <p:txBody>
          <a:bodyPr wrap="square" rtlCol="0">
            <a:spAutoFit/>
          </a:bodyPr>
          <a:lstStyle/>
          <a:p>
            <a:r>
              <a:rPr lang="sv-SE" sz="1050" dirty="0"/>
              <a:t>Halk-bekämpning på kyrkogården</a:t>
            </a:r>
          </a:p>
        </p:txBody>
      </p:sp>
      <p:sp>
        <p:nvSpPr>
          <p:cNvPr id="21" name="textruta 20"/>
          <p:cNvSpPr txBox="1"/>
          <p:nvPr/>
        </p:nvSpPr>
        <p:spPr>
          <a:xfrm>
            <a:off x="9866771" y="4293655"/>
            <a:ext cx="45719" cy="369332"/>
          </a:xfrm>
          <a:prstGeom prst="rect">
            <a:avLst/>
          </a:prstGeom>
          <a:noFill/>
        </p:spPr>
        <p:txBody>
          <a:bodyPr wrap="square" rtlCol="0">
            <a:spAutoFit/>
          </a:bodyPr>
          <a:lstStyle/>
          <a:p>
            <a:endParaRPr lang="sv-SE" dirty="0"/>
          </a:p>
        </p:txBody>
      </p:sp>
      <p:sp>
        <p:nvSpPr>
          <p:cNvPr id="22" name="textruta 21"/>
          <p:cNvSpPr txBox="1"/>
          <p:nvPr/>
        </p:nvSpPr>
        <p:spPr>
          <a:xfrm>
            <a:off x="6922908" y="2973480"/>
            <a:ext cx="1333763" cy="738664"/>
          </a:xfrm>
          <a:prstGeom prst="rect">
            <a:avLst/>
          </a:prstGeom>
          <a:noFill/>
        </p:spPr>
        <p:txBody>
          <a:bodyPr wrap="square" rtlCol="0">
            <a:spAutoFit/>
          </a:bodyPr>
          <a:lstStyle/>
          <a:p>
            <a:r>
              <a:rPr lang="sv-SE" sz="1400" dirty="0"/>
              <a:t>Julen ut – julgrans-plundring</a:t>
            </a:r>
          </a:p>
        </p:txBody>
      </p:sp>
      <p:sp>
        <p:nvSpPr>
          <p:cNvPr id="25" name="Rektangel 24"/>
          <p:cNvSpPr/>
          <p:nvPr/>
        </p:nvSpPr>
        <p:spPr>
          <a:xfrm>
            <a:off x="9727655" y="4139827"/>
            <a:ext cx="1009096" cy="738664"/>
          </a:xfrm>
          <a:prstGeom prst="rect">
            <a:avLst/>
          </a:prstGeom>
        </p:spPr>
        <p:txBody>
          <a:bodyPr wrap="square">
            <a:spAutoFit/>
          </a:bodyPr>
          <a:lstStyle/>
          <a:p>
            <a:r>
              <a:rPr lang="sv-SE" sz="1400" dirty="0"/>
              <a:t>Skiljs-</a:t>
            </a:r>
            <a:r>
              <a:rPr lang="sv-SE" sz="1400" dirty="0" err="1"/>
              <a:t>mässo</a:t>
            </a:r>
            <a:r>
              <a:rPr lang="sv-SE" sz="1400" dirty="0"/>
              <a:t>-månad</a:t>
            </a:r>
          </a:p>
        </p:txBody>
      </p:sp>
      <p:sp>
        <p:nvSpPr>
          <p:cNvPr id="26" name="Rektangel 25"/>
          <p:cNvSpPr/>
          <p:nvPr/>
        </p:nvSpPr>
        <p:spPr>
          <a:xfrm>
            <a:off x="7241541" y="5075156"/>
            <a:ext cx="1009096" cy="307777"/>
          </a:xfrm>
          <a:prstGeom prst="rect">
            <a:avLst/>
          </a:prstGeom>
        </p:spPr>
        <p:txBody>
          <a:bodyPr wrap="square">
            <a:spAutoFit/>
          </a:bodyPr>
          <a:lstStyle/>
          <a:p>
            <a:r>
              <a:rPr lang="sv-SE" sz="1400" dirty="0"/>
              <a:t> Skolstart</a:t>
            </a:r>
          </a:p>
        </p:txBody>
      </p:sp>
      <p:pic>
        <p:nvPicPr>
          <p:cNvPr id="28" name="Bildobjekt 27"/>
          <p:cNvPicPr>
            <a:picLocks noChangeAspect="1"/>
          </p:cNvPicPr>
          <p:nvPr/>
        </p:nvPicPr>
        <p:blipFill rotWithShape="1">
          <a:blip r:embed="rId4"/>
          <a:srcRect t="1299"/>
          <a:stretch/>
        </p:blipFill>
        <p:spPr>
          <a:xfrm>
            <a:off x="8628211" y="5086691"/>
            <a:ext cx="1200421" cy="1010587"/>
          </a:xfrm>
          <a:prstGeom prst="rect">
            <a:avLst/>
          </a:prstGeom>
        </p:spPr>
      </p:pic>
      <p:sp>
        <p:nvSpPr>
          <p:cNvPr id="29" name="Rektangel 28"/>
          <p:cNvSpPr/>
          <p:nvPr/>
        </p:nvSpPr>
        <p:spPr>
          <a:xfrm>
            <a:off x="8803999" y="5174977"/>
            <a:ext cx="1009096" cy="738664"/>
          </a:xfrm>
          <a:prstGeom prst="rect">
            <a:avLst/>
          </a:prstGeom>
        </p:spPr>
        <p:txBody>
          <a:bodyPr wrap="square">
            <a:spAutoFit/>
          </a:bodyPr>
          <a:lstStyle/>
          <a:p>
            <a:r>
              <a:rPr lang="sv-SE" sz="1400" dirty="0"/>
              <a:t>Skral ekonomi</a:t>
            </a:r>
          </a:p>
          <a:p>
            <a:r>
              <a:rPr lang="sv-SE" sz="1400" dirty="0"/>
              <a:t>e. jul</a:t>
            </a:r>
          </a:p>
        </p:txBody>
      </p:sp>
      <p:sp>
        <p:nvSpPr>
          <p:cNvPr id="23" name="textruta 22"/>
          <p:cNvSpPr txBox="1"/>
          <p:nvPr/>
        </p:nvSpPr>
        <p:spPr>
          <a:xfrm flipH="1">
            <a:off x="7243542" y="1750196"/>
            <a:ext cx="1013129" cy="959545"/>
          </a:xfrm>
          <a:prstGeom prst="rect">
            <a:avLst/>
          </a:prstGeom>
          <a:noFill/>
        </p:spPr>
        <p:txBody>
          <a:bodyPr wrap="square" rtlCol="0">
            <a:spAutoFit/>
          </a:bodyPr>
          <a:lstStyle/>
          <a:p>
            <a:r>
              <a:rPr lang="sv-SE" dirty="0"/>
              <a:t>Kören söker tenorer</a:t>
            </a:r>
          </a:p>
        </p:txBody>
      </p:sp>
      <p:sp>
        <p:nvSpPr>
          <p:cNvPr id="32" name="textruta 31"/>
          <p:cNvSpPr txBox="1"/>
          <p:nvPr/>
        </p:nvSpPr>
        <p:spPr>
          <a:xfrm>
            <a:off x="8418873" y="2427567"/>
            <a:ext cx="1333763" cy="738664"/>
          </a:xfrm>
          <a:prstGeom prst="rect">
            <a:avLst/>
          </a:prstGeom>
          <a:noFill/>
        </p:spPr>
        <p:txBody>
          <a:bodyPr wrap="square" rtlCol="0">
            <a:spAutoFit/>
          </a:bodyPr>
          <a:lstStyle/>
          <a:p>
            <a:r>
              <a:rPr lang="sv-SE" sz="1400" dirty="0"/>
              <a:t>Miniorerna</a:t>
            </a:r>
          </a:p>
          <a:p>
            <a:r>
              <a:rPr lang="sv-SE" sz="1400" dirty="0"/>
              <a:t>Platser </a:t>
            </a:r>
            <a:br>
              <a:rPr lang="sv-SE" sz="1400" dirty="0"/>
            </a:br>
            <a:r>
              <a:rPr lang="sv-SE" sz="1400" dirty="0"/>
              <a:t>kvar</a:t>
            </a:r>
          </a:p>
        </p:txBody>
      </p:sp>
      <p:sp>
        <p:nvSpPr>
          <p:cNvPr id="4" name="Oval 3"/>
          <p:cNvSpPr/>
          <p:nvPr/>
        </p:nvSpPr>
        <p:spPr>
          <a:xfrm>
            <a:off x="3413157" y="1497043"/>
            <a:ext cx="2417595" cy="1112316"/>
          </a:xfrm>
          <a:prstGeom prst="wedgeEllipseCallout">
            <a:avLst/>
          </a:prstGeom>
          <a:solidFill>
            <a:srgbClr val="C00000"/>
          </a:solidFill>
          <a:ln>
            <a:solidFill>
              <a:srgbClr val="AC1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34" name="Platshållare för innehåll 4"/>
          <p:cNvPicPr>
            <a:picLocks noGrp="1" noChangeAspect="1"/>
          </p:cNvPicPr>
          <p:nvPr>
            <p:ph idx="1"/>
          </p:nvPr>
        </p:nvPicPr>
        <p:blipFill>
          <a:blip r:embed="rId7"/>
          <a:stretch>
            <a:fillRect/>
          </a:stretch>
        </p:blipFill>
        <p:spPr>
          <a:xfrm>
            <a:off x="755439" y="3951948"/>
            <a:ext cx="2197044" cy="2269824"/>
          </a:xfrm>
          <a:prstGeom prst="rect">
            <a:avLst/>
          </a:prstGeom>
        </p:spPr>
      </p:pic>
      <p:sp>
        <p:nvSpPr>
          <p:cNvPr id="35" name="textruta 34"/>
          <p:cNvSpPr txBox="1"/>
          <p:nvPr/>
        </p:nvSpPr>
        <p:spPr>
          <a:xfrm rot="20425820">
            <a:off x="1083195" y="4437352"/>
            <a:ext cx="1518737" cy="1200329"/>
          </a:xfrm>
          <a:prstGeom prst="rect">
            <a:avLst/>
          </a:prstGeom>
          <a:noFill/>
        </p:spPr>
        <p:txBody>
          <a:bodyPr wrap="square" rtlCol="0">
            <a:spAutoFit/>
          </a:bodyPr>
          <a:lstStyle/>
          <a:p>
            <a:r>
              <a:rPr lang="sv-SE" sz="3600" dirty="0"/>
              <a:t>Käpp-</a:t>
            </a:r>
          </a:p>
          <a:p>
            <a:r>
              <a:rPr lang="sv-SE" sz="3600" dirty="0"/>
              <a:t>häst</a:t>
            </a:r>
          </a:p>
        </p:txBody>
      </p:sp>
    </p:spTree>
    <p:extLst>
      <p:ext uri="{BB962C8B-B14F-4D97-AF65-F5344CB8AC3E}">
        <p14:creationId xmlns:p14="http://schemas.microsoft.com/office/powerpoint/2010/main" val="544024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FACB5CB-ED28-43C2-9905-012850340221}"/>
              </a:ext>
            </a:extLst>
          </p:cNvPr>
          <p:cNvSpPr>
            <a:spLocks noGrp="1"/>
          </p:cNvSpPr>
          <p:nvPr>
            <p:ph type="title"/>
          </p:nvPr>
        </p:nvSpPr>
        <p:spPr>
          <a:xfrm>
            <a:off x="623888" y="225425"/>
            <a:ext cx="5292725" cy="868363"/>
          </a:xfrm>
        </p:spPr>
        <p:txBody>
          <a:bodyPr anchor="ctr">
            <a:normAutofit/>
          </a:bodyPr>
          <a:lstStyle/>
          <a:p>
            <a:r>
              <a:rPr lang="nb-NO" sz="3000"/>
              <a:t>Nå-analyse halvannet år etter</a:t>
            </a:r>
          </a:p>
        </p:txBody>
      </p:sp>
      <p:pic>
        <p:nvPicPr>
          <p:cNvPr id="7" name="Bilde 6" descr="Et bilde som inneholder person, innendørs, vindu&#10;&#10;Automatisk generert beskrivelse">
            <a:extLst>
              <a:ext uri="{FF2B5EF4-FFF2-40B4-BE49-F238E27FC236}">
                <a16:creationId xmlns:a16="http://schemas.microsoft.com/office/drawing/2014/main" id="{29BA0B62-A87C-4408-B9BD-A99FC711DE56}"/>
              </a:ext>
            </a:extLst>
          </p:cNvPr>
          <p:cNvPicPr>
            <a:picLocks noChangeAspect="1"/>
          </p:cNvPicPr>
          <p:nvPr/>
        </p:nvPicPr>
        <p:blipFill rotWithShape="1">
          <a:blip r:embed="rId2">
            <a:extLst>
              <a:ext uri="{28A0092B-C50C-407E-A947-70E740481C1C}">
                <a14:useLocalDpi xmlns:a14="http://schemas.microsoft.com/office/drawing/2010/main" val="0"/>
              </a:ext>
            </a:extLst>
          </a:blip>
          <a:srcRect l="16896" r="18399"/>
          <a:stretch/>
        </p:blipFill>
        <p:spPr>
          <a:xfrm>
            <a:off x="6275388" y="10"/>
            <a:ext cx="5916612" cy="6857990"/>
          </a:xfrm>
          <a:prstGeom prst="rect">
            <a:avLst/>
          </a:prstGeom>
          <a:noFill/>
        </p:spPr>
      </p:pic>
      <p:sp>
        <p:nvSpPr>
          <p:cNvPr id="12" name="Text Placeholder 3">
            <a:extLst>
              <a:ext uri="{FF2B5EF4-FFF2-40B4-BE49-F238E27FC236}">
                <a16:creationId xmlns:a16="http://schemas.microsoft.com/office/drawing/2014/main" id="{C129DAFA-195C-450C-B07C-D54DE7AB0E9A}"/>
              </a:ext>
            </a:extLst>
          </p:cNvPr>
          <p:cNvSpPr>
            <a:spLocks noGrp="1"/>
          </p:cNvSpPr>
          <p:nvPr>
            <p:ph type="body" sz="half" idx="2"/>
          </p:nvPr>
        </p:nvSpPr>
        <p:spPr>
          <a:xfrm>
            <a:off x="623888" y="1385887"/>
            <a:ext cx="5292725" cy="4851399"/>
          </a:xfrm>
        </p:spPr>
        <p:txBody>
          <a:bodyPr/>
          <a:lstStyle/>
          <a:p>
            <a:endParaRPr lang="en-US"/>
          </a:p>
        </p:txBody>
      </p:sp>
    </p:spTree>
    <p:extLst>
      <p:ext uri="{BB962C8B-B14F-4D97-AF65-F5344CB8AC3E}">
        <p14:creationId xmlns:p14="http://schemas.microsoft.com/office/powerpoint/2010/main" val="160263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A27F12-CD85-424D-A5E1-64BC1B993D0D}"/>
              </a:ext>
            </a:extLst>
          </p:cNvPr>
          <p:cNvSpPr>
            <a:spLocks noGrp="1"/>
          </p:cNvSpPr>
          <p:nvPr>
            <p:ph type="title"/>
          </p:nvPr>
        </p:nvSpPr>
        <p:spPr>
          <a:xfrm>
            <a:off x="623888" y="1089026"/>
            <a:ext cx="4791392" cy="4968874"/>
          </a:xfrm>
        </p:spPr>
        <p:txBody>
          <a:bodyPr/>
          <a:lstStyle/>
          <a:p>
            <a:r>
              <a:rPr lang="nb-NO" dirty="0"/>
              <a:t>På hvilke områder har vi utviklet oss?</a:t>
            </a:r>
            <a:br>
              <a:rPr lang="nb-NO" dirty="0"/>
            </a:br>
            <a:br>
              <a:rPr lang="nb-NO" dirty="0"/>
            </a:br>
            <a:r>
              <a:rPr lang="nb-NO" dirty="0"/>
              <a:t>Menti.com</a:t>
            </a:r>
            <a:br>
              <a:rPr lang="nb-NO" dirty="0"/>
            </a:br>
            <a:r>
              <a:rPr lang="nb-NO" dirty="0"/>
              <a:t>9106 1304</a:t>
            </a:r>
            <a:br>
              <a:rPr lang="nb-NO" dirty="0"/>
            </a:br>
            <a:r>
              <a:rPr lang="nb-NO" dirty="0"/>
              <a:t>finn riktig stab</a:t>
            </a:r>
            <a:br>
              <a:rPr lang="nb-NO" dirty="0"/>
            </a:br>
            <a:endParaRPr lang="nb-NO" dirty="0"/>
          </a:p>
        </p:txBody>
      </p:sp>
      <p:pic>
        <p:nvPicPr>
          <p:cNvPr id="5" name="Bilde 4">
            <a:extLst>
              <a:ext uri="{FF2B5EF4-FFF2-40B4-BE49-F238E27FC236}">
                <a16:creationId xmlns:a16="http://schemas.microsoft.com/office/drawing/2014/main" id="{546B92D7-899E-4E0C-8351-2B9246375B98}"/>
              </a:ext>
            </a:extLst>
          </p:cNvPr>
          <p:cNvPicPr>
            <a:picLocks noChangeAspect="1"/>
          </p:cNvPicPr>
          <p:nvPr/>
        </p:nvPicPr>
        <p:blipFill>
          <a:blip r:embed="rId2"/>
          <a:stretch>
            <a:fillRect/>
          </a:stretch>
        </p:blipFill>
        <p:spPr>
          <a:xfrm>
            <a:off x="7311708" y="350520"/>
            <a:ext cx="4289398" cy="5707380"/>
          </a:xfrm>
          <a:prstGeom prst="rect">
            <a:avLst/>
          </a:prstGeom>
        </p:spPr>
      </p:pic>
    </p:spTree>
    <p:extLst>
      <p:ext uri="{BB962C8B-B14F-4D97-AF65-F5344CB8AC3E}">
        <p14:creationId xmlns:p14="http://schemas.microsoft.com/office/powerpoint/2010/main" val="188355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B6D1A1C-3B3E-4AFE-9EA7-B1FCDF5DFB01}"/>
              </a:ext>
            </a:extLst>
          </p:cNvPr>
          <p:cNvSpPr>
            <a:spLocks noGrp="1"/>
          </p:cNvSpPr>
          <p:nvPr>
            <p:ph type="title"/>
          </p:nvPr>
        </p:nvSpPr>
        <p:spPr>
          <a:xfrm>
            <a:off x="623888" y="2419986"/>
            <a:ext cx="10944224" cy="4968874"/>
          </a:xfrm>
        </p:spPr>
        <p:txBody>
          <a:bodyPr/>
          <a:lstStyle/>
          <a:p>
            <a:r>
              <a:rPr lang="nb-NO" dirty="0"/>
              <a:t>Før inn gruppens resultat på menti.com</a:t>
            </a:r>
          </a:p>
        </p:txBody>
      </p:sp>
      <p:pic>
        <p:nvPicPr>
          <p:cNvPr id="7" name="Bilde 6" descr="Et bilde som inneholder tekst, mann, person&#10;&#10;Automatisk generert beskrivelse">
            <a:extLst>
              <a:ext uri="{FF2B5EF4-FFF2-40B4-BE49-F238E27FC236}">
                <a16:creationId xmlns:a16="http://schemas.microsoft.com/office/drawing/2014/main" id="{F0C9E1C9-2136-4358-BDD8-E6F005197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800" y="-381000"/>
            <a:ext cx="6177280" cy="4632960"/>
          </a:xfrm>
          <a:prstGeom prst="rect">
            <a:avLst/>
          </a:prstGeom>
        </p:spPr>
      </p:pic>
    </p:spTree>
    <p:extLst>
      <p:ext uri="{BB962C8B-B14F-4D97-AF65-F5344CB8AC3E}">
        <p14:creationId xmlns:p14="http://schemas.microsoft.com/office/powerpoint/2010/main" val="377204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623888" y="-1440814"/>
            <a:ext cx="10944224" cy="4968874"/>
          </a:xfrm>
        </p:spPr>
        <p:txBody>
          <a:bodyPr anchor="ctr">
            <a:normAutofit/>
          </a:bodyPr>
          <a:lstStyle/>
          <a:p>
            <a:r>
              <a:rPr lang="sv-SE" dirty="0"/>
              <a:t>Om dere skulle velge tre utviklingsområder nå?</a:t>
            </a:r>
          </a:p>
        </p:txBody>
      </p:sp>
      <p:pic>
        <p:nvPicPr>
          <p:cNvPr id="3" name="Bilde 2" descr="Et bilde som inneholder person, stående&#10;&#10;Automatisk generert beskrivelse">
            <a:extLst>
              <a:ext uri="{FF2B5EF4-FFF2-40B4-BE49-F238E27FC236}">
                <a16:creationId xmlns:a16="http://schemas.microsoft.com/office/drawing/2014/main" id="{255B564C-00A1-41B8-95BB-2317536A7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480" y="2080261"/>
            <a:ext cx="5923279" cy="4442459"/>
          </a:xfrm>
          <a:prstGeom prst="rect">
            <a:avLst/>
          </a:prstGeom>
        </p:spPr>
      </p:pic>
    </p:spTree>
    <p:extLst>
      <p:ext uri="{BB962C8B-B14F-4D97-AF65-F5344CB8AC3E}">
        <p14:creationId xmlns:p14="http://schemas.microsoft.com/office/powerpoint/2010/main" val="2397307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objekt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82" y="81173"/>
            <a:ext cx="4715970" cy="663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järta 3"/>
          <p:cNvSpPr/>
          <p:nvPr/>
        </p:nvSpPr>
        <p:spPr>
          <a:xfrm>
            <a:off x="6166884" y="1265437"/>
            <a:ext cx="4229071" cy="4268544"/>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3200" dirty="0"/>
              <a:t>Bra jobba!</a:t>
            </a:r>
          </a:p>
        </p:txBody>
      </p:sp>
      <p:sp>
        <p:nvSpPr>
          <p:cNvPr id="9" name="Tittel 8">
            <a:extLst>
              <a:ext uri="{FF2B5EF4-FFF2-40B4-BE49-F238E27FC236}">
                <a16:creationId xmlns:a16="http://schemas.microsoft.com/office/drawing/2014/main" id="{8FD8C0B6-E29A-4A9F-95F3-F026F72A6A89}"/>
              </a:ext>
            </a:extLst>
          </p:cNvPr>
          <p:cNvSpPr>
            <a:spLocks noGrp="1"/>
          </p:cNvSpPr>
          <p:nvPr>
            <p:ph type="title"/>
          </p:nvPr>
        </p:nvSpPr>
        <p:spPr/>
        <p:txBody>
          <a:bodyPr/>
          <a:lstStyle/>
          <a:p>
            <a:endParaRPr lang="nb-NO"/>
          </a:p>
        </p:txBody>
      </p:sp>
      <p:sp>
        <p:nvSpPr>
          <p:cNvPr id="10" name="Plassholder for tekst 9">
            <a:extLst>
              <a:ext uri="{FF2B5EF4-FFF2-40B4-BE49-F238E27FC236}">
                <a16:creationId xmlns:a16="http://schemas.microsoft.com/office/drawing/2014/main" id="{A2632928-6E0D-4872-B360-B3502D080E1B}"/>
              </a:ext>
            </a:extLst>
          </p:cNvPr>
          <p:cNvSpPr>
            <a:spLocks noGrp="1"/>
          </p:cNvSpPr>
          <p:nvPr>
            <p:ph type="body" idx="1"/>
          </p:nvPr>
        </p:nvSpPr>
        <p:spPr/>
        <p:txBody>
          <a:bodyPr/>
          <a:lstStyle/>
          <a:p>
            <a:endParaRPr lang="nb-NO"/>
          </a:p>
        </p:txBody>
      </p:sp>
    </p:spTree>
    <p:extLst>
      <p:ext uri="{BB962C8B-B14F-4D97-AF65-F5344CB8AC3E}">
        <p14:creationId xmlns:p14="http://schemas.microsoft.com/office/powerpoint/2010/main" val="29969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4759890" y="437480"/>
            <a:ext cx="6794802" cy="1248738"/>
          </a:xfrm>
        </p:spPr>
        <p:txBody>
          <a:bodyPr/>
          <a:lstStyle/>
          <a:p>
            <a:r>
              <a:rPr lang="sv-SE" dirty="0">
                <a:solidFill>
                  <a:srgbClr val="145E87"/>
                </a:solidFill>
              </a:rPr>
              <a:t>Avslutning</a:t>
            </a:r>
          </a:p>
        </p:txBody>
      </p:sp>
      <p:sp>
        <p:nvSpPr>
          <p:cNvPr id="6" name="Platshållare för innehåll 5"/>
          <p:cNvSpPr>
            <a:spLocks noGrp="1"/>
          </p:cNvSpPr>
          <p:nvPr>
            <p:ph idx="1"/>
          </p:nvPr>
        </p:nvSpPr>
        <p:spPr>
          <a:xfrm>
            <a:off x="4784468" y="2415039"/>
            <a:ext cx="6980812" cy="3705906"/>
          </a:xfrm>
        </p:spPr>
        <p:txBody>
          <a:bodyPr>
            <a:normAutofit/>
          </a:bodyPr>
          <a:lstStyle/>
          <a:p>
            <a:pPr marL="0" indent="0" fontAlgn="base">
              <a:buNone/>
            </a:pPr>
            <a:r>
              <a:rPr lang="sv-SE" sz="4800" dirty="0"/>
              <a:t>Årsplan og prioritering </a:t>
            </a:r>
            <a:br>
              <a:rPr lang="sv-SE" sz="4800" dirty="0"/>
            </a:br>
            <a:r>
              <a:rPr lang="sv-SE" sz="3500" dirty="0"/>
              <a:t>Lykke til med videre arbeid</a:t>
            </a:r>
            <a:br>
              <a:rPr lang="sv-SE" sz="3500" dirty="0"/>
            </a:br>
            <a:r>
              <a:rPr lang="sv-SE" sz="3500" dirty="0"/>
              <a:t>– alle kan bidra</a:t>
            </a:r>
            <a:endParaRPr lang="sv-SE" sz="4800" dirty="0"/>
          </a:p>
          <a:p>
            <a:pPr marL="0" indent="0" fontAlgn="base">
              <a:buNone/>
            </a:pPr>
            <a:r>
              <a:rPr lang="sv-SE" sz="4800" dirty="0"/>
              <a:t>Evaluering</a:t>
            </a:r>
            <a:br>
              <a:rPr lang="sv-SE" sz="4800" dirty="0"/>
            </a:br>
            <a:r>
              <a:rPr lang="sv-SE" sz="3200" dirty="0"/>
              <a:t>Hjelp oss til å bli bedre til neste gang</a:t>
            </a:r>
          </a:p>
          <a:p>
            <a:pPr marL="0" indent="0" fontAlgn="base">
              <a:buNone/>
            </a:pPr>
            <a:endParaRPr lang="sv-SE" sz="4800" dirty="0"/>
          </a:p>
        </p:txBody>
      </p:sp>
      <p:pic>
        <p:nvPicPr>
          <p:cNvPr id="7" name="Bildobjekt 6"/>
          <p:cNvPicPr>
            <a:picLocks noChangeAspect="1"/>
          </p:cNvPicPr>
          <p:nvPr/>
        </p:nvPicPr>
        <p:blipFill>
          <a:blip r:embed="rId3"/>
          <a:stretch>
            <a:fillRect/>
          </a:stretch>
        </p:blipFill>
        <p:spPr>
          <a:xfrm>
            <a:off x="252035" y="233023"/>
            <a:ext cx="4507855" cy="5825292"/>
          </a:xfrm>
          <a:prstGeom prst="rect">
            <a:avLst/>
          </a:prstGeom>
        </p:spPr>
      </p:pic>
    </p:spTree>
    <p:extLst>
      <p:ext uri="{BB962C8B-B14F-4D97-AF65-F5344CB8AC3E}">
        <p14:creationId xmlns:p14="http://schemas.microsoft.com/office/powerpoint/2010/main" val="204646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911EC7-A74D-4113-B124-44877B822D67}"/>
              </a:ext>
            </a:extLst>
          </p:cNvPr>
          <p:cNvSpPr>
            <a:spLocks noGrp="1"/>
          </p:cNvSpPr>
          <p:nvPr>
            <p:ph type="title"/>
          </p:nvPr>
        </p:nvSpPr>
        <p:spPr/>
        <p:txBody>
          <a:bodyPr/>
          <a:lstStyle/>
          <a:p>
            <a:r>
              <a:rPr lang="nb-NO" dirty="0"/>
              <a:t>Kompetanse</a:t>
            </a:r>
          </a:p>
        </p:txBody>
      </p:sp>
      <p:sp>
        <p:nvSpPr>
          <p:cNvPr id="3" name="Plassholder for innhold 2">
            <a:extLst>
              <a:ext uri="{FF2B5EF4-FFF2-40B4-BE49-F238E27FC236}">
                <a16:creationId xmlns:a16="http://schemas.microsoft.com/office/drawing/2014/main" id="{70D29CF5-4553-4535-80E6-56FE330ABDBD}"/>
              </a:ext>
            </a:extLst>
          </p:cNvPr>
          <p:cNvSpPr>
            <a:spLocks noGrp="1"/>
          </p:cNvSpPr>
          <p:nvPr>
            <p:ph idx="1"/>
          </p:nvPr>
        </p:nvSpPr>
        <p:spPr>
          <a:xfrm>
            <a:off x="623887" y="1385888"/>
            <a:ext cx="7773664" cy="4672713"/>
          </a:xfrm>
        </p:spPr>
        <p:txBody>
          <a:bodyPr/>
          <a:lstStyle/>
          <a:p>
            <a:r>
              <a:rPr lang="nb-NO" dirty="0"/>
              <a:t>Teknisk kompetanse- filmkurs nyttig</a:t>
            </a:r>
          </a:p>
          <a:p>
            <a:r>
              <a:rPr lang="nb-NO" dirty="0"/>
              <a:t>Kompetanse nok til å tørre- morgenbønn, ulike innslag</a:t>
            </a:r>
          </a:p>
          <a:p>
            <a:r>
              <a:rPr lang="nb-NO" dirty="0"/>
              <a:t>ha en bedre forståelse av gruppene (rød, gul og grønn)</a:t>
            </a:r>
          </a:p>
        </p:txBody>
      </p:sp>
      <p:pic>
        <p:nvPicPr>
          <p:cNvPr id="4" name="Bilde 3">
            <a:extLst>
              <a:ext uri="{FF2B5EF4-FFF2-40B4-BE49-F238E27FC236}">
                <a16:creationId xmlns:a16="http://schemas.microsoft.com/office/drawing/2014/main" id="{D304EF7B-8990-49BC-B84A-E8B4904E47E7}"/>
              </a:ext>
            </a:extLst>
          </p:cNvPr>
          <p:cNvPicPr>
            <a:picLocks noChangeAspect="1"/>
          </p:cNvPicPr>
          <p:nvPr/>
        </p:nvPicPr>
        <p:blipFill rotWithShape="1">
          <a:blip r:embed="rId2"/>
          <a:srcRect l="44464" t="22450" r="26760" b="9415"/>
          <a:stretch/>
        </p:blipFill>
        <p:spPr>
          <a:xfrm>
            <a:off x="8620243" y="2931735"/>
            <a:ext cx="2947870" cy="3926265"/>
          </a:xfrm>
          <a:prstGeom prst="rect">
            <a:avLst/>
          </a:prstGeom>
        </p:spPr>
      </p:pic>
    </p:spTree>
    <p:extLst>
      <p:ext uri="{BB962C8B-B14F-4D97-AF65-F5344CB8AC3E}">
        <p14:creationId xmlns:p14="http://schemas.microsoft.com/office/powerpoint/2010/main" val="306359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679552-C2DC-4233-97B0-4DBE36964522}"/>
              </a:ext>
            </a:extLst>
          </p:cNvPr>
          <p:cNvSpPr>
            <a:spLocks noGrp="1"/>
          </p:cNvSpPr>
          <p:nvPr>
            <p:ph type="title"/>
          </p:nvPr>
        </p:nvSpPr>
        <p:spPr/>
        <p:txBody>
          <a:bodyPr/>
          <a:lstStyle/>
          <a:p>
            <a:r>
              <a:rPr lang="nb-NO" dirty="0"/>
              <a:t>Fet og Dalen</a:t>
            </a:r>
          </a:p>
        </p:txBody>
      </p:sp>
      <p:sp>
        <p:nvSpPr>
          <p:cNvPr id="3" name="Plassholder for innhold 2">
            <a:extLst>
              <a:ext uri="{FF2B5EF4-FFF2-40B4-BE49-F238E27FC236}">
                <a16:creationId xmlns:a16="http://schemas.microsoft.com/office/drawing/2014/main" id="{6EB59041-7035-40B8-9DE0-43A04EE1DFCF}"/>
              </a:ext>
            </a:extLst>
          </p:cNvPr>
          <p:cNvSpPr>
            <a:spLocks noGrp="1"/>
          </p:cNvSpPr>
          <p:nvPr>
            <p:ph idx="1"/>
          </p:nvPr>
        </p:nvSpPr>
        <p:spPr>
          <a:xfrm>
            <a:off x="623887" y="1385888"/>
            <a:ext cx="5739591" cy="4672713"/>
          </a:xfrm>
        </p:spPr>
        <p:txBody>
          <a:bodyPr/>
          <a:lstStyle/>
          <a:p>
            <a:pPr lvl="0"/>
            <a:r>
              <a:rPr lang="nb-NO" sz="1800" dirty="0"/>
              <a:t>En større del av staben har økt teknisk kompetanse nivå (tenker konkret på filmredigering)</a:t>
            </a:r>
          </a:p>
          <a:p>
            <a:pPr lvl="0"/>
            <a:r>
              <a:rPr lang="nb-NO" sz="1800" dirty="0"/>
              <a:t>Det har utviklet vår forståelse av konseptet kommunikasjon som en dialog i motsetning til å informere. Det har påvirket hvordan vi tenker på innhold.</a:t>
            </a:r>
          </a:p>
          <a:p>
            <a:r>
              <a:rPr lang="nb-NO" sz="1800" dirty="0"/>
              <a:t>Vi har fått flere </a:t>
            </a:r>
            <a:r>
              <a:rPr lang="nb-NO" sz="1800" dirty="0" err="1"/>
              <a:t>følgere</a:t>
            </a:r>
            <a:r>
              <a:rPr lang="nb-NO" sz="1800" dirty="0"/>
              <a:t> på vår Facebook-side pga. økt aktivitet og oppfølging fra responsene på postene våre. Vi har økt cirka 100 flere som følger oss nå enn for et år siden.</a:t>
            </a:r>
          </a:p>
          <a:p>
            <a:pPr lvl="0"/>
            <a:r>
              <a:rPr lang="nb-NO" sz="1800" dirty="0"/>
              <a:t>Vi er mer bevisst på de rød, gule og grønne gruppene.</a:t>
            </a:r>
          </a:p>
          <a:p>
            <a:r>
              <a:rPr lang="nb-NO" sz="1800" dirty="0"/>
              <a:t>Flere i stab lager innhold </a:t>
            </a:r>
          </a:p>
          <a:p>
            <a:endParaRPr lang="nb-NO" dirty="0"/>
          </a:p>
        </p:txBody>
      </p:sp>
      <p:pic>
        <p:nvPicPr>
          <p:cNvPr id="4" name="Bilde 3">
            <a:extLst>
              <a:ext uri="{FF2B5EF4-FFF2-40B4-BE49-F238E27FC236}">
                <a16:creationId xmlns:a16="http://schemas.microsoft.com/office/drawing/2014/main" id="{F0BEB3CD-B583-4D14-9EB3-256273C29C11}"/>
              </a:ext>
            </a:extLst>
          </p:cNvPr>
          <p:cNvPicPr>
            <a:picLocks noChangeAspect="1"/>
          </p:cNvPicPr>
          <p:nvPr/>
        </p:nvPicPr>
        <p:blipFill rotWithShape="1">
          <a:blip r:embed="rId2"/>
          <a:srcRect l="45306" t="27211" r="27220" b="9932"/>
          <a:stretch/>
        </p:blipFill>
        <p:spPr>
          <a:xfrm>
            <a:off x="9326161" y="148619"/>
            <a:ext cx="2776908" cy="3573625"/>
          </a:xfrm>
          <a:prstGeom prst="rect">
            <a:avLst/>
          </a:prstGeom>
        </p:spPr>
      </p:pic>
      <p:pic>
        <p:nvPicPr>
          <p:cNvPr id="5" name="Bilde 4">
            <a:extLst>
              <a:ext uri="{FF2B5EF4-FFF2-40B4-BE49-F238E27FC236}">
                <a16:creationId xmlns:a16="http://schemas.microsoft.com/office/drawing/2014/main" id="{E3F37668-1990-47F7-B73F-525F73E2F53A}"/>
              </a:ext>
            </a:extLst>
          </p:cNvPr>
          <p:cNvPicPr>
            <a:picLocks noChangeAspect="1"/>
          </p:cNvPicPr>
          <p:nvPr/>
        </p:nvPicPr>
        <p:blipFill rotWithShape="1">
          <a:blip r:embed="rId3"/>
          <a:srcRect l="46989" t="35238" r="26990" b="16463"/>
          <a:stretch/>
        </p:blipFill>
        <p:spPr>
          <a:xfrm>
            <a:off x="6363478" y="151939"/>
            <a:ext cx="2580070" cy="2693897"/>
          </a:xfrm>
          <a:prstGeom prst="rect">
            <a:avLst/>
          </a:prstGeom>
        </p:spPr>
      </p:pic>
      <p:pic>
        <p:nvPicPr>
          <p:cNvPr id="6" name="Bilde 5">
            <a:extLst>
              <a:ext uri="{FF2B5EF4-FFF2-40B4-BE49-F238E27FC236}">
                <a16:creationId xmlns:a16="http://schemas.microsoft.com/office/drawing/2014/main" id="{C369F846-BDC8-4E71-8BC7-F186923CFA0A}"/>
              </a:ext>
            </a:extLst>
          </p:cNvPr>
          <p:cNvPicPr>
            <a:picLocks noChangeAspect="1"/>
          </p:cNvPicPr>
          <p:nvPr/>
        </p:nvPicPr>
        <p:blipFill rotWithShape="1">
          <a:blip r:embed="rId4"/>
          <a:srcRect l="44694" t="23945" r="26644" b="12789"/>
          <a:stretch/>
        </p:blipFill>
        <p:spPr>
          <a:xfrm>
            <a:off x="6363478" y="3239239"/>
            <a:ext cx="2878243" cy="3573626"/>
          </a:xfrm>
          <a:prstGeom prst="rect">
            <a:avLst/>
          </a:prstGeom>
        </p:spPr>
      </p:pic>
    </p:spTree>
    <p:extLst>
      <p:ext uri="{BB962C8B-B14F-4D97-AF65-F5344CB8AC3E}">
        <p14:creationId xmlns:p14="http://schemas.microsoft.com/office/powerpoint/2010/main" val="135634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D89008D8-7848-41C5-BD10-1D6621833A1D}"/>
              </a:ext>
            </a:extLst>
          </p:cNvPr>
          <p:cNvSpPr>
            <a:spLocks noGrp="1"/>
          </p:cNvSpPr>
          <p:nvPr>
            <p:ph type="body" idx="1"/>
          </p:nvPr>
        </p:nvSpPr>
        <p:spPr>
          <a:xfrm>
            <a:off x="366713" y="1401764"/>
            <a:ext cx="10944225" cy="2455861"/>
          </a:xfrm>
        </p:spPr>
        <p:txBody>
          <a:bodyPr/>
          <a:lstStyle/>
          <a:p>
            <a:r>
              <a:rPr lang="nb-NO" dirty="0"/>
              <a:t>Velkommen, mål og resultater for </a:t>
            </a:r>
            <a:r>
              <a:rPr lang="nb-NO" i="1" dirty="0"/>
              <a:t>Kommunikasjon som oppdrag</a:t>
            </a:r>
            <a:r>
              <a:rPr lang="nb-NO" dirty="0"/>
              <a:t>.</a:t>
            </a:r>
          </a:p>
          <a:p>
            <a:r>
              <a:rPr lang="nb-NO" dirty="0"/>
              <a:t>Stabene presenterer erfaringer fra Facebook og andre medier. Og så skryter de av en ting de er spesialt stolte av.</a:t>
            </a:r>
          </a:p>
          <a:p>
            <a:r>
              <a:rPr lang="nb-NO" dirty="0"/>
              <a:t>Evaluering og oppsummering av det halvannet året som gikk.</a:t>
            </a:r>
          </a:p>
          <a:p>
            <a:r>
              <a:rPr lang="nb-NO" dirty="0"/>
              <a:t>På hvilke områder har vi utviklet oss?</a:t>
            </a:r>
          </a:p>
          <a:p>
            <a:r>
              <a:rPr lang="nb-NO" dirty="0"/>
              <a:t>Hva gjenstår og hva vil vi jobbe videre med?</a:t>
            </a:r>
          </a:p>
          <a:p>
            <a:r>
              <a:rPr lang="nb-NO" dirty="0"/>
              <a:t>Hva trengs av påfyll i stabene nå?</a:t>
            </a:r>
          </a:p>
          <a:p>
            <a:r>
              <a:rPr lang="nb-NO" dirty="0"/>
              <a:t>Workshop for kommunikasjons-</a:t>
            </a:r>
            <a:r>
              <a:rPr lang="nb-NO" dirty="0" err="1"/>
              <a:t>årshjul</a:t>
            </a:r>
            <a:r>
              <a:rPr lang="nb-NO" dirty="0"/>
              <a:t>.</a:t>
            </a:r>
          </a:p>
          <a:p>
            <a:r>
              <a:rPr lang="nb-NO" dirty="0"/>
              <a:t>Oppsummering og veien videre.</a:t>
            </a:r>
          </a:p>
          <a:p>
            <a:endParaRPr lang="nb-NO" dirty="0"/>
          </a:p>
        </p:txBody>
      </p:sp>
    </p:spTree>
    <p:extLst>
      <p:ext uri="{BB962C8B-B14F-4D97-AF65-F5344CB8AC3E}">
        <p14:creationId xmlns:p14="http://schemas.microsoft.com/office/powerpoint/2010/main" val="62701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2F7A64-A347-4364-B2DC-7E13143E47CE}"/>
              </a:ext>
            </a:extLst>
          </p:cNvPr>
          <p:cNvSpPr>
            <a:spLocks noGrp="1"/>
          </p:cNvSpPr>
          <p:nvPr>
            <p:ph type="title"/>
          </p:nvPr>
        </p:nvSpPr>
        <p:spPr/>
        <p:txBody>
          <a:bodyPr/>
          <a:lstStyle/>
          <a:p>
            <a:r>
              <a:rPr lang="nb-NO" u="sng" dirty="0"/>
              <a:t>Skedsmo</a:t>
            </a:r>
            <a:br>
              <a:rPr lang="nb-NO" dirty="0"/>
            </a:br>
            <a:endParaRPr lang="nb-NO" dirty="0"/>
          </a:p>
        </p:txBody>
      </p:sp>
      <p:sp>
        <p:nvSpPr>
          <p:cNvPr id="3" name="Plassholder for innhold 2">
            <a:extLst>
              <a:ext uri="{FF2B5EF4-FFF2-40B4-BE49-F238E27FC236}">
                <a16:creationId xmlns:a16="http://schemas.microsoft.com/office/drawing/2014/main" id="{AEBA695D-0C58-4E38-80B2-653669C73F8F}"/>
              </a:ext>
            </a:extLst>
          </p:cNvPr>
          <p:cNvSpPr>
            <a:spLocks noGrp="1"/>
          </p:cNvSpPr>
          <p:nvPr>
            <p:ph idx="1"/>
          </p:nvPr>
        </p:nvSpPr>
        <p:spPr>
          <a:xfrm>
            <a:off x="623887" y="1385888"/>
            <a:ext cx="7185835" cy="4672713"/>
          </a:xfrm>
        </p:spPr>
        <p:txBody>
          <a:bodyPr/>
          <a:lstStyle/>
          <a:p>
            <a:r>
              <a:rPr lang="nb-NO" sz="1800" dirty="0"/>
              <a:t>Skedsmostaben er stolte av 3 flotte digitale produksjoner: Jul x 2 (den ene julefilmen gikk til skolene) og påske. Her har vi valgt en annen løsning enn f.eks. Lillestrøm som har strømmet. Vi har produsert film og vært opptatt av regi og filming i tillegg til innhold selvsagt. Det ble lagt svært mye arbeid i de 3 produksjonene og jeg tror vi alle har blitt veldig bevisst på form og innhold. (Kanskje tenker vi at kommunikasjon som oppdrag er mer opptatt av kvantitet enn kvalitet).</a:t>
            </a:r>
          </a:p>
          <a:p>
            <a:r>
              <a:rPr lang="nb-NO" sz="1800" dirty="0"/>
              <a:t>Ellers har vi vært aktive med ukentlige innlegg på FB - ikke nødvendigvis i form av andakter eller gudstjenester men like mye som hilsninger og hyggelige bilder knyttet til Skedsmo kirke.</a:t>
            </a:r>
          </a:p>
          <a:p>
            <a:r>
              <a:rPr lang="nb-NO" sz="1800" dirty="0"/>
              <a:t>Rent konkret inntrykk av at staben har fått mest utbytte av filmkurset. og forøvrig er staben noe delt mht. selve grunntanken i prosjektet; f.eks. med de 3 fargekodene på befolkningen osv. Ikke alle er like tent på selve ideen.</a:t>
            </a:r>
          </a:p>
          <a:p>
            <a:endParaRPr lang="nb-NO" dirty="0"/>
          </a:p>
        </p:txBody>
      </p:sp>
    </p:spTree>
    <p:extLst>
      <p:ext uri="{BB962C8B-B14F-4D97-AF65-F5344CB8AC3E}">
        <p14:creationId xmlns:p14="http://schemas.microsoft.com/office/powerpoint/2010/main" val="5850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3E35717-3072-4590-AEB4-C13C9FD3FE66}"/>
              </a:ext>
            </a:extLst>
          </p:cNvPr>
          <p:cNvSpPr>
            <a:spLocks noGrp="1"/>
          </p:cNvSpPr>
          <p:nvPr>
            <p:ph type="title"/>
          </p:nvPr>
        </p:nvSpPr>
        <p:spPr/>
        <p:txBody>
          <a:bodyPr/>
          <a:lstStyle/>
          <a:p>
            <a:r>
              <a:rPr lang="nb-NO" dirty="0"/>
              <a:t>Lillestrøm</a:t>
            </a:r>
          </a:p>
        </p:txBody>
      </p:sp>
      <p:sp>
        <p:nvSpPr>
          <p:cNvPr id="3" name="Plassholder for innhold 2">
            <a:extLst>
              <a:ext uri="{FF2B5EF4-FFF2-40B4-BE49-F238E27FC236}">
                <a16:creationId xmlns:a16="http://schemas.microsoft.com/office/drawing/2014/main" id="{074D2521-315F-4C65-A8B0-331DAD141822}"/>
              </a:ext>
            </a:extLst>
          </p:cNvPr>
          <p:cNvSpPr>
            <a:spLocks noGrp="1"/>
          </p:cNvSpPr>
          <p:nvPr>
            <p:ph idx="1"/>
          </p:nvPr>
        </p:nvSpPr>
        <p:spPr/>
        <p:txBody>
          <a:bodyPr/>
          <a:lstStyle/>
          <a:p>
            <a:r>
              <a:rPr lang="nb-NO" dirty="0"/>
              <a:t>Mest fornøyd med:</a:t>
            </a:r>
          </a:p>
          <a:p>
            <a:pPr lvl="0"/>
            <a:r>
              <a:rPr lang="nb-NO" dirty="0"/>
              <a:t>At vi har blitt pusha på å tenke systematikk i forhold til FB/hjemmeside</a:t>
            </a:r>
          </a:p>
          <a:p>
            <a:r>
              <a:rPr lang="nb-NO" dirty="0"/>
              <a:t> </a:t>
            </a:r>
          </a:p>
          <a:p>
            <a:r>
              <a:rPr lang="nb-NO" dirty="0"/>
              <a:t>Noen konkrete satsninger;</a:t>
            </a:r>
          </a:p>
          <a:p>
            <a:pPr lvl="0"/>
            <a:r>
              <a:rPr lang="nb-NO" dirty="0"/>
              <a:t>- ukentlige strømming av gudstjenester fra Lillestrøm kirke</a:t>
            </a:r>
          </a:p>
          <a:p>
            <a:pPr lvl="0"/>
            <a:r>
              <a:rPr lang="nb-NO" dirty="0"/>
              <a:t>- julekalender på FB, 24 gjester fra ulike bransjer i Lillestrøm</a:t>
            </a:r>
          </a:p>
          <a:p>
            <a:pPr lvl="0"/>
            <a:r>
              <a:rPr lang="nb-NO" dirty="0"/>
              <a:t>- fasteaksjon på FB: 40 dager - 40 dikt. </a:t>
            </a:r>
          </a:p>
          <a:p>
            <a:endParaRPr lang="nb-NO" dirty="0"/>
          </a:p>
        </p:txBody>
      </p:sp>
    </p:spTree>
    <p:extLst>
      <p:ext uri="{BB962C8B-B14F-4D97-AF65-F5344CB8AC3E}">
        <p14:creationId xmlns:p14="http://schemas.microsoft.com/office/powerpoint/2010/main" val="8908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3F59B1-E425-47C3-8348-3D33052A421C}"/>
              </a:ext>
            </a:extLst>
          </p:cNvPr>
          <p:cNvSpPr>
            <a:spLocks noGrp="1"/>
          </p:cNvSpPr>
          <p:nvPr>
            <p:ph type="title"/>
          </p:nvPr>
        </p:nvSpPr>
        <p:spPr/>
        <p:txBody>
          <a:bodyPr/>
          <a:lstStyle/>
          <a:p>
            <a:r>
              <a:rPr lang="nb-NO" u="sng" dirty="0"/>
              <a:t>Strømmen</a:t>
            </a:r>
            <a:br>
              <a:rPr lang="nb-NO" dirty="0"/>
            </a:br>
            <a:endParaRPr lang="nb-NO" dirty="0"/>
          </a:p>
        </p:txBody>
      </p:sp>
      <p:sp>
        <p:nvSpPr>
          <p:cNvPr id="3" name="Plassholder for innhold 2">
            <a:extLst>
              <a:ext uri="{FF2B5EF4-FFF2-40B4-BE49-F238E27FC236}">
                <a16:creationId xmlns:a16="http://schemas.microsoft.com/office/drawing/2014/main" id="{EBCEEC8B-7C22-44EF-A593-163DA8C4BD54}"/>
              </a:ext>
            </a:extLst>
          </p:cNvPr>
          <p:cNvSpPr>
            <a:spLocks noGrp="1"/>
          </p:cNvSpPr>
          <p:nvPr>
            <p:ph idx="1"/>
          </p:nvPr>
        </p:nvSpPr>
        <p:spPr/>
        <p:txBody>
          <a:bodyPr/>
          <a:lstStyle/>
          <a:p>
            <a:r>
              <a:rPr lang="nb-NO" sz="2000" dirty="0"/>
              <a:t>Mer bevisst bruk av hjemmeside / </a:t>
            </a:r>
            <a:r>
              <a:rPr lang="nb-NO" sz="2000" dirty="0" err="1"/>
              <a:t>fb</a:t>
            </a:r>
            <a:r>
              <a:rPr lang="nb-NO" sz="2000" dirty="0"/>
              <a:t>. </a:t>
            </a:r>
          </a:p>
          <a:p>
            <a:r>
              <a:rPr lang="nb-NO" sz="2000" dirty="0"/>
              <a:t>Fikk kunnskap til å lage enkel videohilsen og lærte å redigere av Lena.</a:t>
            </a:r>
          </a:p>
          <a:p>
            <a:r>
              <a:rPr lang="nb-NO" sz="2000" dirty="0"/>
              <a:t>Kombinasjonen av videohilsen / </a:t>
            </a:r>
            <a:r>
              <a:rPr lang="nb-NO" sz="2000" dirty="0" err="1"/>
              <a:t>hjemmegudstjeneste</a:t>
            </a:r>
            <a:r>
              <a:rPr lang="nb-NO" sz="2000" dirty="0"/>
              <a:t> som legges ut begge steder </a:t>
            </a:r>
          </a:p>
          <a:p>
            <a:r>
              <a:rPr lang="nb-NO" sz="2000" dirty="0"/>
              <a:t>Vi begynte med videohilsen 1.s.i adventstiden og har laget det så og si hver søndag siden. </a:t>
            </a:r>
          </a:p>
          <a:p>
            <a:endParaRPr lang="nb-NO" sz="2000" dirty="0"/>
          </a:p>
          <a:p>
            <a:r>
              <a:rPr lang="nb-NO" sz="2000" dirty="0"/>
              <a:t>Enkelte videohilsener ble også lagt ut på Strømmen gruppa på </a:t>
            </a:r>
            <a:r>
              <a:rPr lang="nb-NO" sz="2000" dirty="0" err="1"/>
              <a:t>fb</a:t>
            </a:r>
            <a:r>
              <a:rPr lang="nb-NO" sz="2000" dirty="0"/>
              <a:t>. Bl.a. jul, påske, 17.mai - det får veldig mange seere og hyggelige tilbakemeldinger. </a:t>
            </a:r>
          </a:p>
          <a:p>
            <a:r>
              <a:rPr lang="nb-NO" sz="2000" dirty="0"/>
              <a:t>Slik når vi de gule, for å bruke en betegnelse fra kurset. </a:t>
            </a:r>
          </a:p>
          <a:p>
            <a:endParaRPr lang="nb-NO" dirty="0"/>
          </a:p>
        </p:txBody>
      </p:sp>
    </p:spTree>
    <p:extLst>
      <p:ext uri="{BB962C8B-B14F-4D97-AF65-F5344CB8AC3E}">
        <p14:creationId xmlns:p14="http://schemas.microsoft.com/office/powerpoint/2010/main" val="29923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A17D19-58DD-4268-B694-3A4D025676B9}"/>
              </a:ext>
            </a:extLst>
          </p:cNvPr>
          <p:cNvSpPr>
            <a:spLocks noGrp="1"/>
          </p:cNvSpPr>
          <p:nvPr>
            <p:ph type="title"/>
          </p:nvPr>
        </p:nvSpPr>
        <p:spPr/>
        <p:txBody>
          <a:bodyPr/>
          <a:lstStyle/>
          <a:p>
            <a:r>
              <a:rPr lang="nb-NO" u="sng" dirty="0"/>
              <a:t>Blaker, Frogner, Sørum</a:t>
            </a:r>
            <a:br>
              <a:rPr lang="nb-NO" dirty="0"/>
            </a:br>
            <a:endParaRPr lang="nb-NO" dirty="0"/>
          </a:p>
        </p:txBody>
      </p:sp>
      <p:sp>
        <p:nvSpPr>
          <p:cNvPr id="3" name="Plassholder for innhold 2">
            <a:extLst>
              <a:ext uri="{FF2B5EF4-FFF2-40B4-BE49-F238E27FC236}">
                <a16:creationId xmlns:a16="http://schemas.microsoft.com/office/drawing/2014/main" id="{7796F0E0-FACB-4B66-9AD0-0046A170D490}"/>
              </a:ext>
            </a:extLst>
          </p:cNvPr>
          <p:cNvSpPr>
            <a:spLocks noGrp="1"/>
          </p:cNvSpPr>
          <p:nvPr>
            <p:ph idx="1"/>
          </p:nvPr>
        </p:nvSpPr>
        <p:spPr/>
        <p:txBody>
          <a:bodyPr/>
          <a:lstStyle/>
          <a:p>
            <a:r>
              <a:rPr lang="nb-NO" sz="1800" dirty="0"/>
              <a:t>Det vi er mest fornøyd med tror jeg må være at vi har fått ned terskelen for å gjøre innspillinger og å legge ut på nett. Nå er det flere som gjør det, og vi har gjort det mye/hele tiden.</a:t>
            </a:r>
          </a:p>
          <a:p>
            <a:r>
              <a:rPr lang="nb-NO" sz="1800" dirty="0"/>
              <a:t>Digitalt:</a:t>
            </a:r>
          </a:p>
          <a:p>
            <a:pPr lvl="0"/>
            <a:r>
              <a:rPr lang="nb-NO" sz="1800" dirty="0"/>
              <a:t>Ukentlige gudstjenester, dels fra kirkene, dels fra «studio» (se under)</a:t>
            </a:r>
          </a:p>
          <a:p>
            <a:pPr lvl="0"/>
            <a:r>
              <a:rPr lang="nb-NO" sz="1800" dirty="0"/>
              <a:t>Strømmede konfirmanttimer fra eget «studio» i Lørenfallet, med samtale-undervisning, </a:t>
            </a:r>
            <a:r>
              <a:rPr lang="nb-NO" sz="1800" dirty="0" err="1"/>
              <a:t>Mento</a:t>
            </a:r>
            <a:r>
              <a:rPr lang="nb-NO" sz="1800" dirty="0"/>
              <a:t>, Quiz og ikke minst: husband med lovsang og lystenning. Quiz-premie til en heldig vinner/konfirmant hver gang: Gavekort på restaurant Den </a:t>
            </a:r>
            <a:r>
              <a:rPr lang="nb-NO" sz="1800" dirty="0" err="1"/>
              <a:t>gyldne</a:t>
            </a:r>
            <a:r>
              <a:rPr lang="nb-NO" sz="1800" dirty="0"/>
              <a:t> måke.</a:t>
            </a:r>
          </a:p>
          <a:p>
            <a:pPr lvl="0"/>
            <a:r>
              <a:rPr lang="nb-NO" sz="1800" dirty="0"/>
              <a:t>Daglige snutter i adventstiden og fastetiden. I fastetiden delvis «staffet» med utfordring om å spise en </a:t>
            </a:r>
            <a:r>
              <a:rPr lang="nb-NO" sz="1800" dirty="0" err="1"/>
              <a:t>Habanero</a:t>
            </a:r>
            <a:r>
              <a:rPr lang="nb-NO" sz="1800" dirty="0"/>
              <a:t> eller gi kr 200,- til KN. Noen prøvde seg på en vanlig grønnsak…</a:t>
            </a:r>
          </a:p>
          <a:p>
            <a:pPr lvl="0"/>
            <a:r>
              <a:rPr lang="nb-NO" sz="1800" dirty="0"/>
              <a:t>Andakter til sykehjemmene</a:t>
            </a:r>
          </a:p>
          <a:p>
            <a:r>
              <a:rPr lang="nb-NO" sz="1800" dirty="0"/>
              <a:t>Men mest fornøyd er jeg vel med at vi som kirke har, så langt vi har fått til og kunnet, møtt og samtalt med mennesker. Alle møtene: ute på tur, over telefonen, enkelsamtaler, sorgarbeid, åpent hus for ungdommene. Ingenting slår det.</a:t>
            </a:r>
          </a:p>
          <a:p>
            <a:r>
              <a:rPr lang="nb-NO" sz="1800" dirty="0"/>
              <a:t> </a:t>
            </a:r>
          </a:p>
          <a:p>
            <a:r>
              <a:rPr lang="nb-NO" sz="1800" dirty="0"/>
              <a:t> </a:t>
            </a:r>
          </a:p>
          <a:p>
            <a:endParaRPr lang="nb-NO" dirty="0"/>
          </a:p>
        </p:txBody>
      </p:sp>
    </p:spTree>
    <p:extLst>
      <p:ext uri="{BB962C8B-B14F-4D97-AF65-F5344CB8AC3E}">
        <p14:creationId xmlns:p14="http://schemas.microsoft.com/office/powerpoint/2010/main" val="244183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mann&#10;&#10;Automatisk generert beskrivelse">
            <a:extLst>
              <a:ext uri="{FF2B5EF4-FFF2-40B4-BE49-F238E27FC236}">
                <a16:creationId xmlns:a16="http://schemas.microsoft.com/office/drawing/2014/main" id="{2C864409-43AA-469A-9C0D-F0AFE45B79EB}"/>
              </a:ext>
            </a:extLst>
          </p:cNvPr>
          <p:cNvPicPr>
            <a:picLocks noChangeAspect="1"/>
          </p:cNvPicPr>
          <p:nvPr/>
        </p:nvPicPr>
        <p:blipFill rotWithShape="1">
          <a:blip r:embed="rId2">
            <a:extLst>
              <a:ext uri="{28A0092B-C50C-407E-A947-70E740481C1C}">
                <a14:useLocalDpi xmlns:a14="http://schemas.microsoft.com/office/drawing/2010/main" val="0"/>
              </a:ext>
            </a:extLst>
          </a:blip>
          <a:srcRect r="15034" b="-2"/>
          <a:stretch/>
        </p:blipFill>
        <p:spPr>
          <a:xfrm>
            <a:off x="6275387" y="1385889"/>
            <a:ext cx="5292725" cy="4672011"/>
          </a:xfrm>
          <a:prstGeom prst="rect">
            <a:avLst/>
          </a:prstGeom>
          <a:noFill/>
        </p:spPr>
      </p:pic>
      <p:sp>
        <p:nvSpPr>
          <p:cNvPr id="5" name="Tittel 4">
            <a:extLst>
              <a:ext uri="{FF2B5EF4-FFF2-40B4-BE49-F238E27FC236}">
                <a16:creationId xmlns:a16="http://schemas.microsoft.com/office/drawing/2014/main" id="{9C0830F1-8579-4888-BE31-CEBC57E870BC}"/>
              </a:ext>
            </a:extLst>
          </p:cNvPr>
          <p:cNvSpPr>
            <a:spLocks noGrp="1"/>
          </p:cNvSpPr>
          <p:nvPr>
            <p:ph type="title"/>
          </p:nvPr>
        </p:nvSpPr>
        <p:spPr>
          <a:xfrm>
            <a:off x="623887" y="225425"/>
            <a:ext cx="5292726" cy="863600"/>
          </a:xfrm>
        </p:spPr>
        <p:txBody>
          <a:bodyPr anchor="ctr">
            <a:normAutofit/>
          </a:bodyPr>
          <a:lstStyle/>
          <a:p>
            <a:r>
              <a:rPr lang="nb-NO" dirty="0"/>
              <a:t>Mål</a:t>
            </a:r>
          </a:p>
        </p:txBody>
      </p:sp>
      <p:sp>
        <p:nvSpPr>
          <p:cNvPr id="6" name="Plassholder for innhold 5">
            <a:extLst>
              <a:ext uri="{FF2B5EF4-FFF2-40B4-BE49-F238E27FC236}">
                <a16:creationId xmlns:a16="http://schemas.microsoft.com/office/drawing/2014/main" id="{7632A1F2-E34A-4B5C-9F42-57291585D8C5}"/>
              </a:ext>
            </a:extLst>
          </p:cNvPr>
          <p:cNvSpPr>
            <a:spLocks noGrp="1"/>
          </p:cNvSpPr>
          <p:nvPr>
            <p:ph sz="half" idx="13"/>
          </p:nvPr>
        </p:nvSpPr>
        <p:spPr>
          <a:xfrm>
            <a:off x="623888" y="1385889"/>
            <a:ext cx="5292726" cy="4672012"/>
          </a:xfrm>
        </p:spPr>
        <p:txBody>
          <a:bodyPr>
            <a:normAutofit/>
          </a:bodyPr>
          <a:lstStyle/>
          <a:p>
            <a:pPr lvl="0"/>
            <a:r>
              <a:rPr lang="nb-NO" dirty="0"/>
              <a:t>Høyere deltakelse på gudstjenester</a:t>
            </a:r>
          </a:p>
          <a:p>
            <a:pPr lvl="0"/>
            <a:r>
              <a:rPr lang="nb-NO" dirty="0"/>
              <a:t>Flere aktive konfirmantforeldre</a:t>
            </a:r>
          </a:p>
          <a:p>
            <a:pPr lvl="0"/>
            <a:r>
              <a:rPr lang="nb-NO" dirty="0"/>
              <a:t>Høyere kremasjonsandel</a:t>
            </a:r>
          </a:p>
          <a:p>
            <a:endParaRPr lang="nb-NO" dirty="0"/>
          </a:p>
        </p:txBody>
      </p:sp>
    </p:spTree>
    <p:extLst>
      <p:ext uri="{BB962C8B-B14F-4D97-AF65-F5344CB8AC3E}">
        <p14:creationId xmlns:p14="http://schemas.microsoft.com/office/powerpoint/2010/main" val="40781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A7C04ED-12D8-48D7-BB8E-78F8DFD71F14}"/>
              </a:ext>
            </a:extLst>
          </p:cNvPr>
          <p:cNvSpPr>
            <a:spLocks noGrp="1"/>
          </p:cNvSpPr>
          <p:nvPr>
            <p:ph type="title"/>
          </p:nvPr>
        </p:nvSpPr>
        <p:spPr/>
        <p:txBody>
          <a:bodyPr/>
          <a:lstStyle/>
          <a:p>
            <a:r>
              <a:rPr lang="nb-NO" dirty="0"/>
              <a:t>Livsfaser og relasjonskvalitet</a:t>
            </a:r>
          </a:p>
        </p:txBody>
      </p:sp>
      <p:pic>
        <p:nvPicPr>
          <p:cNvPr id="4" name="Bilde 3">
            <a:extLst>
              <a:ext uri="{FF2B5EF4-FFF2-40B4-BE49-F238E27FC236}">
                <a16:creationId xmlns:a16="http://schemas.microsoft.com/office/drawing/2014/main" id="{7868F48F-5DE0-4632-8F22-09CB11F051FB}"/>
              </a:ext>
            </a:extLst>
          </p:cNvPr>
          <p:cNvPicPr>
            <a:picLocks noChangeAspect="1"/>
          </p:cNvPicPr>
          <p:nvPr/>
        </p:nvPicPr>
        <p:blipFill rotWithShape="1">
          <a:blip r:embed="rId2"/>
          <a:srcRect l="29475" t="16931" r="62151" b="19139"/>
          <a:stretch/>
        </p:blipFill>
        <p:spPr>
          <a:xfrm>
            <a:off x="8006080" y="0"/>
            <a:ext cx="1595120" cy="6849633"/>
          </a:xfrm>
          <a:prstGeom prst="rect">
            <a:avLst/>
          </a:prstGeom>
        </p:spPr>
      </p:pic>
      <p:pic>
        <p:nvPicPr>
          <p:cNvPr id="8" name="Bilde 7" descr="Et bilde som inneholder person, innendørs, stående, personer&#10;&#10;Automatisk generert beskrivelse">
            <a:extLst>
              <a:ext uri="{FF2B5EF4-FFF2-40B4-BE49-F238E27FC236}">
                <a16:creationId xmlns:a16="http://schemas.microsoft.com/office/drawing/2014/main" id="{63D86C3A-E88F-4594-AF59-3EE68BF5D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49" y="1435396"/>
            <a:ext cx="6138531" cy="4603898"/>
          </a:xfrm>
          <a:prstGeom prst="rect">
            <a:avLst/>
          </a:prstGeom>
        </p:spPr>
      </p:pic>
    </p:spTree>
    <p:extLst>
      <p:ext uri="{BB962C8B-B14F-4D97-AF65-F5344CB8AC3E}">
        <p14:creationId xmlns:p14="http://schemas.microsoft.com/office/powerpoint/2010/main" val="213603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E3AC9A50-A7EC-42A9-8342-F253B659F1E3}"/>
              </a:ext>
            </a:extLst>
          </p:cNvPr>
          <p:cNvPicPr>
            <a:picLocks noGrp="1" noChangeAspect="1"/>
          </p:cNvPicPr>
          <p:nvPr>
            <p:ph type="pic" idx="1"/>
          </p:nvPr>
        </p:nvPicPr>
        <p:blipFill rotWithShape="1">
          <a:blip r:embed="rId2"/>
          <a:stretch/>
        </p:blipFill>
        <p:spPr>
          <a:xfrm>
            <a:off x="742105" y="0"/>
            <a:ext cx="10707789" cy="6237288"/>
          </a:xfrm>
          <a:prstGeom prst="rect">
            <a:avLst/>
          </a:prstGeom>
          <a:noFill/>
        </p:spPr>
      </p:pic>
    </p:spTree>
    <p:extLst>
      <p:ext uri="{BB962C8B-B14F-4D97-AF65-F5344CB8AC3E}">
        <p14:creationId xmlns:p14="http://schemas.microsoft.com/office/powerpoint/2010/main" val="342592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en-GB"/>
          </a:p>
        </p:txBody>
      </p:sp>
      <p:graphicFrame>
        <p:nvGraphicFramePr>
          <p:cNvPr id="4" name="Plassholder for innhold 3"/>
          <p:cNvGraphicFramePr>
            <a:graphicFrameLocks noGrp="1"/>
          </p:cNvGraphicFramePr>
          <p:nvPr>
            <p:ph idx="1"/>
          </p:nvPr>
        </p:nvGraphicFramePr>
        <p:xfrm>
          <a:off x="2383440" y="1546225"/>
          <a:ext cx="8424466" cy="4626586"/>
        </p:xfrm>
        <a:graphic>
          <a:graphicData uri="http://schemas.openxmlformats.org/drawingml/2006/table">
            <a:tbl>
              <a:tblPr firstRow="1" firstCol="1" bandRow="1"/>
              <a:tblGrid>
                <a:gridCol w="935226">
                  <a:extLst>
                    <a:ext uri="{9D8B030D-6E8A-4147-A177-3AD203B41FA5}">
                      <a16:colId xmlns:a16="http://schemas.microsoft.com/office/drawing/2014/main" val="20000"/>
                    </a:ext>
                  </a:extLst>
                </a:gridCol>
                <a:gridCol w="936155">
                  <a:extLst>
                    <a:ext uri="{9D8B030D-6E8A-4147-A177-3AD203B41FA5}">
                      <a16:colId xmlns:a16="http://schemas.microsoft.com/office/drawing/2014/main" val="20001"/>
                    </a:ext>
                  </a:extLst>
                </a:gridCol>
                <a:gridCol w="936155">
                  <a:extLst>
                    <a:ext uri="{9D8B030D-6E8A-4147-A177-3AD203B41FA5}">
                      <a16:colId xmlns:a16="http://schemas.microsoft.com/office/drawing/2014/main" val="20002"/>
                    </a:ext>
                  </a:extLst>
                </a:gridCol>
                <a:gridCol w="936155">
                  <a:extLst>
                    <a:ext uri="{9D8B030D-6E8A-4147-A177-3AD203B41FA5}">
                      <a16:colId xmlns:a16="http://schemas.microsoft.com/office/drawing/2014/main" val="20003"/>
                    </a:ext>
                  </a:extLst>
                </a:gridCol>
                <a:gridCol w="936155">
                  <a:extLst>
                    <a:ext uri="{9D8B030D-6E8A-4147-A177-3AD203B41FA5}">
                      <a16:colId xmlns:a16="http://schemas.microsoft.com/office/drawing/2014/main" val="20004"/>
                    </a:ext>
                  </a:extLst>
                </a:gridCol>
                <a:gridCol w="936155">
                  <a:extLst>
                    <a:ext uri="{9D8B030D-6E8A-4147-A177-3AD203B41FA5}">
                      <a16:colId xmlns:a16="http://schemas.microsoft.com/office/drawing/2014/main" val="20005"/>
                    </a:ext>
                  </a:extLst>
                </a:gridCol>
                <a:gridCol w="936155">
                  <a:extLst>
                    <a:ext uri="{9D8B030D-6E8A-4147-A177-3AD203B41FA5}">
                      <a16:colId xmlns:a16="http://schemas.microsoft.com/office/drawing/2014/main" val="20006"/>
                    </a:ext>
                  </a:extLst>
                </a:gridCol>
                <a:gridCol w="936155">
                  <a:extLst>
                    <a:ext uri="{9D8B030D-6E8A-4147-A177-3AD203B41FA5}">
                      <a16:colId xmlns:a16="http://schemas.microsoft.com/office/drawing/2014/main" val="20007"/>
                    </a:ext>
                  </a:extLst>
                </a:gridCol>
                <a:gridCol w="936155">
                  <a:extLst>
                    <a:ext uri="{9D8B030D-6E8A-4147-A177-3AD203B41FA5}">
                      <a16:colId xmlns:a16="http://schemas.microsoft.com/office/drawing/2014/main" val="20008"/>
                    </a:ext>
                  </a:extLst>
                </a:gridCol>
              </a:tblGrid>
              <a:tr h="1028130">
                <a:tc>
                  <a:txBody>
                    <a:bodyPr/>
                    <a:lstStyle/>
                    <a:p>
                      <a:pPr>
                        <a:lnSpc>
                          <a:spcPct val="107000"/>
                        </a:lnSpc>
                        <a:spcAft>
                          <a:spcPts val="0"/>
                        </a:spcAft>
                      </a:pPr>
                      <a:r>
                        <a:rPr lang="nb-NO" sz="1100" dirty="0">
                          <a:effectLst/>
                          <a:latin typeface="Calibri" panose="020F0502020204030204" pitchFamily="34" charset="0"/>
                          <a:ea typeface="Calibri" panose="020F0502020204030204" pitchFamily="34" charset="0"/>
                          <a:cs typeface="Times New Roman" panose="02020603050405020304" pitchFamily="18" charset="0"/>
                        </a:rPr>
                        <a:t>Menighet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Mål-strategi,</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analyse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Innhold, tekst og bilde</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Personlige møter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Grafisk profil</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Sosiale medier</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Web og digital</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Media</a:t>
                      </a:r>
                      <a:endParaRPr lang="nb-NO"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nSpc>
                          <a:spcPct val="107000"/>
                        </a:lnSpc>
                        <a:spcAft>
                          <a:spcPts val="0"/>
                        </a:spcAft>
                      </a:pPr>
                      <a:r>
                        <a:rPr lang="nb-NO"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Trykksaker og profilprodukter</a:t>
                      </a:r>
                      <a:endParaRPr lang="nb-N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0000"/>
                  </a:ext>
                </a:extLst>
              </a:tr>
              <a:tr h="514065">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Lillestrøm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14065">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Fet og Dalen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28130">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Blaker, Frogner og Sørum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14065">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Strømmen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14065">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Skedsmo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nb-NO"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a:t>
                      </a:r>
                      <a:endParaRPr lang="nb-NO"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07000"/>
                        </a:lnSpc>
                        <a:spcAft>
                          <a:spcPts val="0"/>
                        </a:spcAft>
                      </a:pPr>
                      <a:r>
                        <a:rPr lang="nb-NO"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7033">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7033">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nb-NO" sz="11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5" name="Rectangle 1"/>
          <p:cNvSpPr>
            <a:spLocks noChangeArrowheads="1"/>
          </p:cNvSpPr>
          <p:nvPr/>
        </p:nvSpPr>
        <p:spPr bwMode="auto">
          <a:xfrm>
            <a:off x="329783" y="10890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en-US" sz="2800" b="0" i="0" u="none" strike="noStrike" cap="none" normalizeH="0" baseline="0" dirty="0">
                <a:ln>
                  <a:noFill/>
                </a:ln>
                <a:solidFill>
                  <a:schemeClr val="tx1"/>
                </a:solidFill>
                <a:effectLst/>
                <a:latin typeface="Calibri Light" panose="020F0302020204030204" pitchFamily="34" charset="0"/>
                <a:ea typeface="Times New Roman" panose="02020603050405020304" pitchFamily="18" charset="0"/>
                <a:cs typeface="Times New Roman" panose="02020603050405020304" pitchFamily="18" charset="0"/>
              </a:rPr>
              <a:t>Lillestrøm Nå situasjon 4.3 2020</a:t>
            </a:r>
            <a:endParaRPr kumimoji="0" lang="nb-NO"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3296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CBCCF2-DDF2-42AB-8FC8-FDBFC396909E}"/>
              </a:ext>
            </a:extLst>
          </p:cNvPr>
          <p:cNvSpPr>
            <a:spLocks noGrp="1"/>
          </p:cNvSpPr>
          <p:nvPr>
            <p:ph type="title"/>
          </p:nvPr>
        </p:nvSpPr>
        <p:spPr>
          <a:xfrm>
            <a:off x="623888" y="225425"/>
            <a:ext cx="5292725" cy="868363"/>
          </a:xfrm>
        </p:spPr>
        <p:txBody>
          <a:bodyPr anchor="ctr">
            <a:normAutofit/>
          </a:bodyPr>
          <a:lstStyle/>
          <a:p>
            <a:r>
              <a:rPr lang="nb-NO" dirty="0"/>
              <a:t>Resultater fra stabene</a:t>
            </a:r>
          </a:p>
        </p:txBody>
      </p:sp>
      <p:pic>
        <p:nvPicPr>
          <p:cNvPr id="6" name="Bilde 5" descr="Et bilde som inneholder tekst, innendørs, vindu, person&#10;&#10;Automatisk generert beskrivelse">
            <a:extLst>
              <a:ext uri="{FF2B5EF4-FFF2-40B4-BE49-F238E27FC236}">
                <a16:creationId xmlns:a16="http://schemas.microsoft.com/office/drawing/2014/main" id="{D42D8AA0-25A4-4FDE-9B6A-08B5FEB9994F}"/>
              </a:ext>
            </a:extLst>
          </p:cNvPr>
          <p:cNvPicPr>
            <a:picLocks noChangeAspect="1"/>
          </p:cNvPicPr>
          <p:nvPr/>
        </p:nvPicPr>
        <p:blipFill rotWithShape="1">
          <a:blip r:embed="rId2">
            <a:extLst>
              <a:ext uri="{28A0092B-C50C-407E-A947-70E740481C1C}">
                <a14:useLocalDpi xmlns:a14="http://schemas.microsoft.com/office/drawing/2010/main" val="0"/>
              </a:ext>
            </a:extLst>
          </a:blip>
          <a:srcRect l="8773" r="26523"/>
          <a:stretch/>
        </p:blipFill>
        <p:spPr>
          <a:xfrm>
            <a:off x="6275388" y="10"/>
            <a:ext cx="5916612" cy="6857990"/>
          </a:xfrm>
          <a:prstGeom prst="rect">
            <a:avLst/>
          </a:prstGeom>
          <a:noFill/>
        </p:spPr>
      </p:pic>
      <p:sp>
        <p:nvSpPr>
          <p:cNvPr id="3" name="Plassholder for tekst 2">
            <a:extLst>
              <a:ext uri="{FF2B5EF4-FFF2-40B4-BE49-F238E27FC236}">
                <a16:creationId xmlns:a16="http://schemas.microsoft.com/office/drawing/2014/main" id="{4D1AE1C6-3EF5-48C4-AE27-7CF1A8B37207}"/>
              </a:ext>
            </a:extLst>
          </p:cNvPr>
          <p:cNvSpPr>
            <a:spLocks noGrp="1"/>
          </p:cNvSpPr>
          <p:nvPr>
            <p:ph type="body" sz="half" idx="2"/>
          </p:nvPr>
        </p:nvSpPr>
        <p:spPr>
          <a:xfrm>
            <a:off x="623888" y="1385887"/>
            <a:ext cx="5292725" cy="4851399"/>
          </a:xfrm>
        </p:spPr>
        <p:txBody>
          <a:bodyPr>
            <a:normAutofit/>
          </a:bodyPr>
          <a:lstStyle/>
          <a:p>
            <a:r>
              <a:rPr lang="nb-NO" dirty="0"/>
              <a:t>Facebook og skrytehistorie</a:t>
            </a:r>
          </a:p>
        </p:txBody>
      </p:sp>
    </p:spTree>
    <p:extLst>
      <p:ext uri="{BB962C8B-B14F-4D97-AF65-F5344CB8AC3E}">
        <p14:creationId xmlns:p14="http://schemas.microsoft.com/office/powerpoint/2010/main" val="362764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B77B3F-7746-4B0B-96D8-73C9422B0192}"/>
              </a:ext>
            </a:extLst>
          </p:cNvPr>
          <p:cNvSpPr>
            <a:spLocks noGrp="1"/>
          </p:cNvSpPr>
          <p:nvPr>
            <p:ph type="title"/>
          </p:nvPr>
        </p:nvSpPr>
        <p:spPr/>
        <p:txBody>
          <a:bodyPr/>
          <a:lstStyle/>
          <a:p>
            <a:r>
              <a:rPr lang="nb-NO" dirty="0"/>
              <a:t>Økning antall </a:t>
            </a:r>
            <a:r>
              <a:rPr lang="nb-NO" dirty="0" err="1"/>
              <a:t>følgere</a:t>
            </a:r>
            <a:r>
              <a:rPr lang="nb-NO" dirty="0"/>
              <a:t> Facebook 2020</a:t>
            </a:r>
            <a:br>
              <a:rPr lang="nb-NO" dirty="0"/>
            </a:br>
            <a:r>
              <a:rPr lang="nb-NO" b="0" dirty="0"/>
              <a:t>Borg gjennomsnittlig 62 %</a:t>
            </a:r>
          </a:p>
        </p:txBody>
      </p:sp>
      <p:pic>
        <p:nvPicPr>
          <p:cNvPr id="6" name="Bilde 5">
            <a:extLst>
              <a:ext uri="{FF2B5EF4-FFF2-40B4-BE49-F238E27FC236}">
                <a16:creationId xmlns:a16="http://schemas.microsoft.com/office/drawing/2014/main" id="{83AA0382-0E28-41FF-99E4-E49666D50769}"/>
              </a:ext>
            </a:extLst>
          </p:cNvPr>
          <p:cNvPicPr>
            <a:picLocks noChangeAspect="1"/>
          </p:cNvPicPr>
          <p:nvPr/>
        </p:nvPicPr>
        <p:blipFill>
          <a:blip r:embed="rId2"/>
          <a:stretch>
            <a:fillRect/>
          </a:stretch>
        </p:blipFill>
        <p:spPr>
          <a:xfrm>
            <a:off x="2283096" y="1332089"/>
            <a:ext cx="9367037" cy="4716732"/>
          </a:xfrm>
          <a:prstGeom prst="rect">
            <a:avLst/>
          </a:prstGeom>
        </p:spPr>
      </p:pic>
    </p:spTree>
    <p:extLst>
      <p:ext uri="{BB962C8B-B14F-4D97-AF65-F5344CB8AC3E}">
        <p14:creationId xmlns:p14="http://schemas.microsoft.com/office/powerpoint/2010/main" val="11007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1">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ma1" id="{DF5ED8F8-A143-4DFA-9302-FFB98B2A77EC}" vid="{AE3B8EAF-C28D-455C-AA6C-F35FE0C645C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936</Words>
  <Application>Microsoft Office PowerPoint</Application>
  <PresentationFormat>Widescreen</PresentationFormat>
  <Paragraphs>228</Paragraphs>
  <Slides>33</Slides>
  <Notes>5</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33</vt:i4>
      </vt:variant>
    </vt:vector>
  </HeadingPairs>
  <TitlesOfParts>
    <vt:vector size="37" baseType="lpstr">
      <vt:lpstr>Arial</vt:lpstr>
      <vt:lpstr>Calibri</vt:lpstr>
      <vt:lpstr>Calibri Light</vt:lpstr>
      <vt:lpstr>Tema1</vt:lpstr>
      <vt:lpstr>Blokk 4 Lillestrøm</vt:lpstr>
      <vt:lpstr>PowerPoint-presentasjon</vt:lpstr>
      <vt:lpstr>PowerPoint-presentasjon</vt:lpstr>
      <vt:lpstr>Mål</vt:lpstr>
      <vt:lpstr>Livsfaser og relasjonskvalitet</vt:lpstr>
      <vt:lpstr>PowerPoint-presentasjon</vt:lpstr>
      <vt:lpstr>PowerPoint-presentasjon</vt:lpstr>
      <vt:lpstr>Resultater fra stabene</vt:lpstr>
      <vt:lpstr>Økning antall følgere Facebook 2020 Borg gjennomsnittlig 62 %</vt:lpstr>
      <vt:lpstr>Evaluering av det halvannet året som gikk. Gå inn på Menti.com 9106 1304 </vt:lpstr>
      <vt:lpstr>Pause!</vt:lpstr>
      <vt:lpstr>Workshop Årshjul</vt:lpstr>
      <vt:lpstr>PowerPoint-presentasjon</vt:lpstr>
      <vt:lpstr>PowerPoint-presentasjon</vt:lpstr>
      <vt:lpstr>Kommunikasjon 2022</vt:lpstr>
      <vt:lpstr>Web:  Vanlige søk i løpet av året</vt:lpstr>
      <vt:lpstr>Kommunikasjonstøtte gjennom året </vt:lpstr>
      <vt:lpstr>PowerPoint-presentasjon</vt:lpstr>
      <vt:lpstr>Deres egen analyse  – koblet til kommunikasjon</vt:lpstr>
      <vt:lpstr>Når må vi kommunisere- ikke når skjer det</vt:lpstr>
      <vt:lpstr>Årsplan 2022</vt:lpstr>
      <vt:lpstr>Nå-analyse halvannet år etter</vt:lpstr>
      <vt:lpstr>På hvilke områder har vi utviklet oss?  Menti.com 9106 1304 finn riktig stab </vt:lpstr>
      <vt:lpstr>Før inn gruppens resultat på menti.com</vt:lpstr>
      <vt:lpstr>Om dere skulle velge tre utviklingsområder nå?</vt:lpstr>
      <vt:lpstr>PowerPoint-presentasjon</vt:lpstr>
      <vt:lpstr>Avslutning</vt:lpstr>
      <vt:lpstr>Kompetanse</vt:lpstr>
      <vt:lpstr>Fet og Dalen</vt:lpstr>
      <vt:lpstr>Skedsmo </vt:lpstr>
      <vt:lpstr>Lillestrøm</vt:lpstr>
      <vt:lpstr>Strømmen </vt:lpstr>
      <vt:lpstr>Blaker, Frogner, Sørum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Blokk 4 Lillestrøm</dc:title>
  <dc:creator>Karianne Hjørnevik Nes</dc:creator>
  <cp:lastModifiedBy>Karianne Hjørnevik Nes</cp:lastModifiedBy>
  <cp:revision>2</cp:revision>
  <dcterms:created xsi:type="dcterms:W3CDTF">2021-09-28T15:45:43Z</dcterms:created>
  <dcterms:modified xsi:type="dcterms:W3CDTF">2021-09-28T16:08:16Z</dcterms:modified>
</cp:coreProperties>
</file>